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0"/>
  </p:notesMasterIdLst>
  <p:sldIdLst>
    <p:sldId id="256" r:id="rId2"/>
    <p:sldId id="257" r:id="rId3"/>
    <p:sldId id="259" r:id="rId4"/>
    <p:sldId id="310" r:id="rId5"/>
    <p:sldId id="258" r:id="rId6"/>
    <p:sldId id="261" r:id="rId7"/>
    <p:sldId id="268" r:id="rId8"/>
    <p:sldId id="269" r:id="rId9"/>
    <p:sldId id="325" r:id="rId10"/>
    <p:sldId id="326" r:id="rId11"/>
    <p:sldId id="327" r:id="rId12"/>
    <p:sldId id="328" r:id="rId13"/>
    <p:sldId id="262" r:id="rId14"/>
    <p:sldId id="263" r:id="rId15"/>
    <p:sldId id="324" r:id="rId16"/>
    <p:sldId id="264" r:id="rId17"/>
    <p:sldId id="323" r:id="rId18"/>
    <p:sldId id="312" r:id="rId19"/>
    <p:sldId id="311" r:id="rId20"/>
    <p:sldId id="283" r:id="rId21"/>
    <p:sldId id="284" r:id="rId22"/>
    <p:sldId id="334" r:id="rId23"/>
    <p:sldId id="335" r:id="rId24"/>
    <p:sldId id="331" r:id="rId25"/>
    <p:sldId id="332" r:id="rId26"/>
    <p:sldId id="333" r:id="rId27"/>
    <p:sldId id="270" r:id="rId28"/>
    <p:sldId id="343" r:id="rId29"/>
    <p:sldId id="265" r:id="rId30"/>
    <p:sldId id="266" r:id="rId31"/>
    <p:sldId id="344" r:id="rId32"/>
    <p:sldId id="345" r:id="rId33"/>
    <p:sldId id="322" r:id="rId34"/>
    <p:sldId id="314" r:id="rId35"/>
    <p:sldId id="350" r:id="rId36"/>
    <p:sldId id="315" r:id="rId37"/>
    <p:sldId id="349" r:id="rId38"/>
    <p:sldId id="339" r:id="rId39"/>
    <p:sldId id="320" r:id="rId40"/>
    <p:sldId id="321" r:id="rId41"/>
    <p:sldId id="337" r:id="rId42"/>
    <p:sldId id="338" r:id="rId43"/>
    <p:sldId id="319" r:id="rId44"/>
    <p:sldId id="341" r:id="rId45"/>
    <p:sldId id="342" r:id="rId46"/>
    <p:sldId id="336" r:id="rId47"/>
    <p:sldId id="329" r:id="rId48"/>
    <p:sldId id="281" r:id="rId49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37">
          <p15:clr>
            <a:srgbClr val="A4A3A4"/>
          </p15:clr>
        </p15:guide>
        <p15:guide id="2" pos="5757">
          <p15:clr>
            <a:srgbClr val="A4A3A4"/>
          </p15:clr>
        </p15:guide>
        <p15:guide id="3" pos="11650">
          <p15:clr>
            <a:srgbClr val="A4A3A4"/>
          </p15:clr>
        </p15:guide>
        <p15:guide id="4" pos="1175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505" initials="5" lastIdx="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="" xmlns:c="http://schemas.openxmlformats.org/drawingml/2006/chart" xmlns:dgm="http://schemas.openxmlformats.org/drawingml/2006/diagram" xmlns:dsp="http://schemas.microsoft.com/office/drawing/2008/diagram"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122" autoAdjust="0"/>
    <p:restoredTop sz="97090"/>
  </p:normalViewPr>
  <p:slideViewPr>
    <p:cSldViewPr>
      <p:cViewPr varScale="1">
        <p:scale>
          <a:sx n="57" d="100"/>
          <a:sy n="57" d="100"/>
        </p:scale>
        <p:origin x="750" y="96"/>
      </p:cViewPr>
      <p:guideLst>
        <p:guide orient="horz" pos="3237"/>
        <p:guide pos="5757"/>
        <p:guide pos="11650"/>
        <p:guide pos="11754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44" d="100"/>
          <a:sy n="44" d="100"/>
        </p:scale>
        <p:origin x="4290" y="60"/>
      </p:cViewPr>
      <p:guideLst/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commentAuthors" Target="commentAuthor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 lang="ko-KR" altLang="en-US"/>
            </a:pPr>
            <a:fld id="{5B4543C6-CE9D-4301-9630-B639723EC62F}" type="datetime1">
              <a:rPr lang="ko-KR" altLang="en-US"/>
              <a:pPr lvl="0">
                <a:defRPr lang="ko-KR" altLang="en-US"/>
              </a:pPr>
              <a:t>2022-08-30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 lang="ko-KR" altLang="en-US"/>
            </a:pPr>
            <a:r>
              <a:rPr lang="ko-KR" altLang="en-US"/>
              <a:t>마스터 텍스트 스타일 편집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2"/>
            <a:ext cx="4457700" cy="9159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2"/>
            <a:ext cx="4457700" cy="9159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 lang="ko-KR" altLang="en-US"/>
            </a:pPr>
            <a:fld id="{97278DC1-96D0-4C2E-9E75-867D8A79958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97278DC1-96D0-4C2E-9E75-867D8A79958F}" type="slidenum">
              <a:rPr lang="ko-KR" altLang="en-US" smtClean="0"/>
              <a:pPr lvl="0">
                <a:defRPr lang="ko-KR" altLang="en-US"/>
              </a:pPr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99736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FCABB-C21A-4424-93A6-5FC8E9DF45B1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083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FCABB-C21A-4424-93A6-5FC8E9DF45B1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43706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FCABB-C21A-4424-93A6-5FC8E9DF45B1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19724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FCABB-C21A-4424-93A6-5FC8E9DF45B1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96389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FCABB-C21A-4424-93A6-5FC8E9DF45B1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58927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FCABB-C21A-4424-93A6-5FC8E9DF45B1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57966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FCABB-C21A-4424-93A6-5FC8E9DF45B1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07746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FCABB-C21A-4424-93A6-5FC8E9DF45B1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1457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FCABB-C21A-4424-93A6-5FC8E9DF45B1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81038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FCABB-C21A-4424-93A6-5FC8E9DF45B1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4035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2650736-AC9E-4C14-9D3C-340337DEA925}" type="slidenum">
              <a:rPr lang="ko-KR" altLang="en-US"/>
              <a:pPr lvl="0">
                <a:defRPr lang="ko-KR" altLang="en-US"/>
              </a:pPr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119942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FCABB-C21A-4424-93A6-5FC8E9DF45B1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42707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FCABB-C21A-4424-93A6-5FC8E9DF45B1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257771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FCABB-C21A-4424-93A6-5FC8E9DF45B1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222545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FCABB-C21A-4424-93A6-5FC8E9DF45B1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733982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FCABB-C21A-4424-93A6-5FC8E9DF45B1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483407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FCABB-C21A-4424-93A6-5FC8E9DF45B1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356683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FCABB-C21A-4424-93A6-5FC8E9DF45B1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089397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FCABB-C21A-4424-93A6-5FC8E9DF45B1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853493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FCABB-C21A-4424-93A6-5FC8E9DF45B1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930789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FCABB-C21A-4424-93A6-5FC8E9DF45B1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91252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2650736-AC9E-4C14-9D3C-340337DEA925}" type="slidenum">
              <a:rPr lang="ko-KR" altLang="en-US"/>
              <a:pPr lvl="0">
                <a:defRPr lang="ko-KR" altLang="en-US"/>
              </a:pPr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520663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97278DC1-96D0-4C2E-9E75-867D8A79958F}" type="slidenum">
              <a:rPr lang="ko-KR" altLang="en-US" smtClean="0"/>
              <a:pPr lvl="0">
                <a:defRPr lang="ko-KR" altLang="en-US"/>
              </a:pPr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26790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FCABB-C21A-4424-93A6-5FC8E9DF45B1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48878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FCABB-C21A-4424-93A6-5FC8E9DF45B1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13676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FCABB-C21A-4424-93A6-5FC8E9DF45B1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61861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FCABB-C21A-4424-93A6-5FC8E9DF45B1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48878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FCABB-C21A-4424-93A6-5FC8E9DF45B1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75185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FCABB-C21A-4424-93A6-5FC8E9DF45B1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56422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8/30/2022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25A82E-EA94-43E1-81FF-A793A59FE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F6266B1-B7A1-47FD-B756-F4FA6D77A2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8/30/2022</a:t>
            </a:fld>
            <a:endParaRPr 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98B06FA-C257-4FBE-A752-09EDEC00AB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6639B21-8642-4579-B8BC-1CFFBEB769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0127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8/30/2022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8/30/2022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8/30/2022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8/30/2022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8/30/2022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8/30/2022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8/30/2022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6AAAF1B-7E01-4F7B-A887-6A2C2B513950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94696" y="2532"/>
            <a:ext cx="1893304" cy="189330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1.png"/><Relationship Id="rId4" Type="http://schemas.openxmlformats.org/officeDocument/2006/relationships/image" Target="../media/image4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4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67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jpg"/><Relationship Id="rId3" Type="http://schemas.openxmlformats.org/officeDocument/2006/relationships/image" Target="../media/image19.pn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7" Type="http://schemas.openxmlformats.org/officeDocument/2006/relationships/image" Target="../media/image77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19.png"/><Relationship Id="rId7" Type="http://schemas.openxmlformats.org/officeDocument/2006/relationships/image" Target="../media/image8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png"/><Relationship Id="rId11" Type="http://schemas.openxmlformats.org/officeDocument/2006/relationships/image" Target="../media/image74.png"/><Relationship Id="rId5" Type="http://schemas.openxmlformats.org/officeDocument/2006/relationships/image" Target="../media/image78.png"/><Relationship Id="rId10" Type="http://schemas.openxmlformats.org/officeDocument/2006/relationships/image" Target="../media/image83.png"/><Relationship Id="rId4" Type="http://schemas.openxmlformats.org/officeDocument/2006/relationships/image" Target="../media/image75.png"/><Relationship Id="rId9" Type="http://schemas.openxmlformats.org/officeDocument/2006/relationships/image" Target="../media/image8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19.png"/><Relationship Id="rId7" Type="http://schemas.openxmlformats.org/officeDocument/2006/relationships/image" Target="../media/image8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7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19.png"/><Relationship Id="rId7" Type="http://schemas.openxmlformats.org/officeDocument/2006/relationships/image" Target="../media/image8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7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19.png"/><Relationship Id="rId7" Type="http://schemas.openxmlformats.org/officeDocument/2006/relationships/image" Target="../media/image9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Relationship Id="rId9" Type="http://schemas.openxmlformats.org/officeDocument/2006/relationships/image" Target="../media/image9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19.png"/><Relationship Id="rId7" Type="http://schemas.openxmlformats.org/officeDocument/2006/relationships/image" Target="../media/image9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75.png"/><Relationship Id="rId9" Type="http://schemas.openxmlformats.org/officeDocument/2006/relationships/image" Target="../media/image7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19.png"/><Relationship Id="rId7" Type="http://schemas.openxmlformats.org/officeDocument/2006/relationships/image" Target="../media/image9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7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0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19.png"/><Relationship Id="rId7" Type="http://schemas.openxmlformats.org/officeDocument/2006/relationships/image" Target="../media/image10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1.png"/><Relationship Id="rId5" Type="http://schemas.openxmlformats.org/officeDocument/2006/relationships/image" Target="../media/image75.png"/><Relationship Id="rId10" Type="http://schemas.openxmlformats.org/officeDocument/2006/relationships/image" Target="../media/image105.png"/><Relationship Id="rId4" Type="http://schemas.openxmlformats.org/officeDocument/2006/relationships/image" Target="../media/image74.png"/><Relationship Id="rId9" Type="http://schemas.openxmlformats.org/officeDocument/2006/relationships/image" Target="../media/image104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image" Target="../media/image19.png"/><Relationship Id="rId7" Type="http://schemas.openxmlformats.org/officeDocument/2006/relationships/image" Target="../media/image10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Relationship Id="rId9" Type="http://schemas.openxmlformats.org/officeDocument/2006/relationships/image" Target="../media/image10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image" Target="../media/image19.png"/><Relationship Id="rId7" Type="http://schemas.openxmlformats.org/officeDocument/2006/relationships/image" Target="../media/image10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Relationship Id="rId9" Type="http://schemas.openxmlformats.org/officeDocument/2006/relationships/image" Target="../media/image11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1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2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image" Target="../media/image19.png"/><Relationship Id="rId7" Type="http://schemas.openxmlformats.org/officeDocument/2006/relationships/image" Target="../media/image1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3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3" Type="http://schemas.openxmlformats.org/officeDocument/2006/relationships/image" Target="../media/image19.png"/><Relationship Id="rId7" Type="http://schemas.openxmlformats.org/officeDocument/2006/relationships/image" Target="../media/image1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3" Type="http://schemas.openxmlformats.org/officeDocument/2006/relationships/image" Target="../media/image19.pn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1.png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3" Type="http://schemas.openxmlformats.org/officeDocument/2006/relationships/image" Target="../media/image19.png"/><Relationship Id="rId7" Type="http://schemas.openxmlformats.org/officeDocument/2006/relationships/image" Target="../media/image1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3.png"/><Relationship Id="rId5" Type="http://schemas.openxmlformats.org/officeDocument/2006/relationships/image" Target="../media/image75.png"/><Relationship Id="rId10" Type="http://schemas.openxmlformats.org/officeDocument/2006/relationships/image" Target="../media/image93.png"/><Relationship Id="rId4" Type="http://schemas.openxmlformats.org/officeDocument/2006/relationships/image" Target="../media/image74.png"/><Relationship Id="rId9" Type="http://schemas.openxmlformats.org/officeDocument/2006/relationships/image" Target="../media/image126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3" Type="http://schemas.openxmlformats.org/officeDocument/2006/relationships/image" Target="../media/image19.png"/><Relationship Id="rId7" Type="http://schemas.openxmlformats.org/officeDocument/2006/relationships/image" Target="../media/image1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7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3" Type="http://schemas.openxmlformats.org/officeDocument/2006/relationships/image" Target="../media/image19.png"/><Relationship Id="rId7" Type="http://schemas.openxmlformats.org/officeDocument/2006/relationships/image" Target="../media/image13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1.png"/><Relationship Id="rId5" Type="http://schemas.openxmlformats.org/officeDocument/2006/relationships/image" Target="../media/image130.png"/><Relationship Id="rId4" Type="http://schemas.openxmlformats.org/officeDocument/2006/relationships/image" Target="../media/image75.png"/><Relationship Id="rId9" Type="http://schemas.openxmlformats.org/officeDocument/2006/relationships/image" Target="../media/image7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13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4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11" Type="http://schemas.openxmlformats.org/officeDocument/2006/relationships/image" Target="../media/image31.png"/><Relationship Id="rId5" Type="http://schemas.openxmlformats.org/officeDocument/2006/relationships/image" Target="../media/image26.png"/><Relationship Id="rId10" Type="http://schemas.openxmlformats.org/officeDocument/2006/relationships/image" Target="../media/image30.png"/><Relationship Id="rId4" Type="http://schemas.openxmlformats.org/officeDocument/2006/relationships/image" Target="../media/image25.png"/><Relationship Id="rId9" Type="http://schemas.openxmlformats.org/officeDocument/2006/relationships/image" Target="../media/image2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7.png"/><Relationship Id="rId5" Type="http://schemas.openxmlformats.org/officeDocument/2006/relationships/image" Target="../media/image136.png"/><Relationship Id="rId4" Type="http://schemas.openxmlformats.org/officeDocument/2006/relationships/image" Target="../media/image7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9.png"/><Relationship Id="rId5" Type="http://schemas.openxmlformats.org/officeDocument/2006/relationships/image" Target="../media/image138.png"/><Relationship Id="rId4" Type="http://schemas.openxmlformats.org/officeDocument/2006/relationships/image" Target="../media/image75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3" Type="http://schemas.openxmlformats.org/officeDocument/2006/relationships/image" Target="../media/image19.pn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1.png"/><Relationship Id="rId5" Type="http://schemas.openxmlformats.org/officeDocument/2006/relationships/image" Target="../media/image140.png"/><Relationship Id="rId4" Type="http://schemas.openxmlformats.org/officeDocument/2006/relationships/image" Target="../media/image7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14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3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14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5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8.png"/><Relationship Id="rId5" Type="http://schemas.openxmlformats.org/officeDocument/2006/relationships/image" Target="../media/image75.png"/><Relationship Id="rId4" Type="http://schemas.openxmlformats.org/officeDocument/2006/relationships/image" Target="../media/image19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1.png"/><Relationship Id="rId3" Type="http://schemas.openxmlformats.org/officeDocument/2006/relationships/image" Target="../media/image19.png"/><Relationship Id="rId7" Type="http://schemas.openxmlformats.org/officeDocument/2006/relationships/image" Target="../media/image15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9.png"/><Relationship Id="rId5" Type="http://schemas.openxmlformats.org/officeDocument/2006/relationships/image" Target="../media/image75.png"/><Relationship Id="rId10" Type="http://schemas.openxmlformats.org/officeDocument/2006/relationships/image" Target="../media/image153.png"/><Relationship Id="rId4" Type="http://schemas.openxmlformats.org/officeDocument/2006/relationships/image" Target="../media/image74.png"/><Relationship Id="rId9" Type="http://schemas.openxmlformats.org/officeDocument/2006/relationships/image" Target="../media/image152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15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1.em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7.png"/><Relationship Id="rId4" Type="http://schemas.openxmlformats.org/officeDocument/2006/relationships/image" Target="../media/image4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8.png"/><Relationship Id="rId4" Type="http://schemas.openxmlformats.org/officeDocument/2006/relationships/image" Target="../media/image4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1">
    <p:bg>
      <p:bgPr>
        <a:solidFill>
          <a:srgbClr val="775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21593" y="1138098"/>
            <a:ext cx="1942927" cy="45368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456208" y="1283810"/>
            <a:ext cx="2943792" cy="106667"/>
            <a:chOff x="4456208" y="1283810"/>
            <a:chExt cx="2943792" cy="10666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4456208" y="1283810"/>
              <a:ext cx="2943792" cy="10666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275609" y="1283810"/>
            <a:ext cx="2943792" cy="106667"/>
            <a:chOff x="11275609" y="1283810"/>
            <a:chExt cx="2943792" cy="10666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1275609" y="1283810"/>
              <a:ext cx="2943792" cy="106667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488891" y="5434928"/>
            <a:ext cx="7241318" cy="1706861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046125" y="7573243"/>
            <a:ext cx="9371376" cy="76726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964A9DC-3804-4814-806E-AB920113DD58}"/>
              </a:ext>
            </a:extLst>
          </p:cNvPr>
          <p:cNvSpPr txBox="1"/>
          <p:nvPr/>
        </p:nvSpPr>
        <p:spPr>
          <a:xfrm>
            <a:off x="1871192" y="2551212"/>
            <a:ext cx="15085676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500" b="1">
                <a:solidFill>
                  <a:schemeClr val="accent6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캠핑플러스</a:t>
            </a:r>
            <a:r>
              <a:rPr lang="ko-KR" altLang="en-US" sz="11500" b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캠핑사이트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01"/>
          <p:cNvGrpSpPr/>
          <p:nvPr/>
        </p:nvGrpSpPr>
        <p:grpSpPr>
          <a:xfrm>
            <a:off x="2419544" y="1283811"/>
            <a:ext cx="13204946" cy="110187"/>
            <a:chOff x="2419543" y="1283810"/>
            <a:chExt cx="13204946" cy="110187"/>
          </a:xfrm>
        </p:grpSpPr>
        <p:pic>
          <p:nvPicPr>
            <p:cNvPr id="12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19543" y="1283810"/>
              <a:ext cx="13204946" cy="110187"/>
            </a:xfrm>
            <a:prstGeom prst="rect">
              <a:avLst/>
            </a:prstGeom>
          </p:spPr>
        </p:pic>
      </p:grpSp>
      <p:pic>
        <p:nvPicPr>
          <p:cNvPr id="13" name="Object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389029" y="-155877"/>
            <a:ext cx="5236154" cy="1690731"/>
          </a:xfrm>
          <a:prstGeom prst="rect">
            <a:avLst/>
          </a:prstGeom>
        </p:spPr>
      </p:pic>
      <p:pic>
        <p:nvPicPr>
          <p:cNvPr id="14" name="Object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21594" y="1138099"/>
            <a:ext cx="463689" cy="478856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3479FF3D-80CD-41C9-88FB-00890E1EDD88}"/>
              </a:ext>
            </a:extLst>
          </p:cNvPr>
          <p:cNvSpPr/>
          <p:nvPr/>
        </p:nvSpPr>
        <p:spPr>
          <a:xfrm>
            <a:off x="13135917" y="2551212"/>
            <a:ext cx="5152083" cy="48653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200" b="1">
                <a:solidFill>
                  <a:schemeClr val="tx2">
                    <a:lumMod val="60000"/>
                    <a:lumOff val="40000"/>
                  </a:schemeClr>
                </a:solidFill>
              </a:rPr>
              <a:t>캠핑 후기 화면</a:t>
            </a:r>
            <a:endParaRPr lang="en-US" altLang="ko-KR" sz="3200" b="1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endParaRPr lang="en-US" altLang="ko-KR" sz="3200" b="1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endParaRPr lang="en-US" altLang="ko-KR" sz="1500" b="1">
              <a:solidFill>
                <a:schemeClr val="tx1"/>
              </a:solidFill>
            </a:endParaRPr>
          </a:p>
          <a:p>
            <a:r>
              <a:rPr lang="ko-KR" altLang="en-US" sz="2400" b="1">
                <a:solidFill>
                  <a:schemeClr val="tx1"/>
                </a:solidFill>
              </a:rPr>
              <a:t>다른 사람들이 쓴 후기들을</a:t>
            </a:r>
            <a:endParaRPr lang="en-US" altLang="ko-KR" sz="2400" b="1">
              <a:solidFill>
                <a:schemeClr val="tx1"/>
              </a:solidFill>
            </a:endParaRPr>
          </a:p>
          <a:p>
            <a:endParaRPr lang="en-US" altLang="ko-KR" sz="2400" b="1">
              <a:solidFill>
                <a:schemeClr val="tx1"/>
              </a:solidFill>
            </a:endParaRPr>
          </a:p>
          <a:p>
            <a:r>
              <a:rPr lang="ko-KR" altLang="en-US" sz="2400" b="1">
                <a:solidFill>
                  <a:schemeClr val="tx1"/>
                </a:solidFill>
              </a:rPr>
              <a:t>이미지와 같이 나열해서 보여주고</a:t>
            </a:r>
            <a:endParaRPr lang="en-US" altLang="ko-KR" sz="2400" b="1">
              <a:solidFill>
                <a:schemeClr val="tx1"/>
              </a:solidFill>
            </a:endParaRPr>
          </a:p>
          <a:p>
            <a:endParaRPr lang="en-US" altLang="ko-KR" sz="2400" b="1">
              <a:solidFill>
                <a:schemeClr val="tx1"/>
              </a:solidFill>
            </a:endParaRPr>
          </a:p>
          <a:p>
            <a:r>
              <a:rPr lang="ko-KR" altLang="en-US" sz="2400" b="1">
                <a:solidFill>
                  <a:schemeClr val="tx1"/>
                </a:solidFill>
              </a:rPr>
              <a:t>캠핑후기 쓰기를 누르면 다음과 같이</a:t>
            </a:r>
            <a:endParaRPr lang="en-US" altLang="ko-KR" sz="2400" b="1">
              <a:solidFill>
                <a:schemeClr val="tx1"/>
              </a:solidFill>
            </a:endParaRPr>
          </a:p>
          <a:p>
            <a:endParaRPr lang="en-US" altLang="ko-KR" sz="2400" b="1">
              <a:solidFill>
                <a:schemeClr val="tx1"/>
              </a:solidFill>
            </a:endParaRPr>
          </a:p>
          <a:p>
            <a:r>
              <a:rPr lang="ko-KR" altLang="en-US" sz="2400" b="1">
                <a:solidFill>
                  <a:schemeClr val="tx1"/>
                </a:solidFill>
              </a:rPr>
              <a:t>캠핑 후기를 작성 할 수 있는 </a:t>
            </a:r>
            <a:endParaRPr lang="en-US" altLang="ko-KR" sz="2400" b="1">
              <a:solidFill>
                <a:schemeClr val="tx1"/>
              </a:solidFill>
            </a:endParaRPr>
          </a:p>
          <a:p>
            <a:endParaRPr lang="en-US" altLang="ko-KR" sz="2400" b="1">
              <a:solidFill>
                <a:schemeClr val="tx1"/>
              </a:solidFill>
            </a:endParaRPr>
          </a:p>
          <a:p>
            <a:r>
              <a:rPr lang="ko-KR" altLang="en-US" sz="2400" b="1">
                <a:solidFill>
                  <a:schemeClr val="tx1"/>
                </a:solidFill>
              </a:rPr>
              <a:t>페이지로 </a:t>
            </a:r>
            <a:r>
              <a:rPr lang="ko-KR" altLang="en-US" sz="2400" b="1" err="1">
                <a:solidFill>
                  <a:schemeClr val="tx1"/>
                </a:solidFill>
              </a:rPr>
              <a:t>넘어감</a:t>
            </a:r>
            <a:endParaRPr lang="ko-KR" altLang="en-US" b="1">
              <a:solidFill>
                <a:schemeClr val="tx1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F19AB9B-6368-4EDD-BFA3-31EDBDE1D3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366" y="2281182"/>
            <a:ext cx="5821663" cy="639071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F700DC2-BBE9-403C-AED7-43587C499B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75748" y="2253347"/>
            <a:ext cx="5731305" cy="6390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6489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01"/>
          <p:cNvGrpSpPr/>
          <p:nvPr/>
        </p:nvGrpSpPr>
        <p:grpSpPr>
          <a:xfrm>
            <a:off x="2419544" y="1283811"/>
            <a:ext cx="13204946" cy="110187"/>
            <a:chOff x="2419543" y="1283810"/>
            <a:chExt cx="13204946" cy="110187"/>
          </a:xfrm>
        </p:grpSpPr>
        <p:pic>
          <p:nvPicPr>
            <p:cNvPr id="12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19543" y="1283810"/>
              <a:ext cx="13204946" cy="110187"/>
            </a:xfrm>
            <a:prstGeom prst="rect">
              <a:avLst/>
            </a:prstGeom>
          </p:spPr>
        </p:pic>
      </p:grpSp>
      <p:pic>
        <p:nvPicPr>
          <p:cNvPr id="13" name="Object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389029" y="-155877"/>
            <a:ext cx="5236154" cy="1690731"/>
          </a:xfrm>
          <a:prstGeom prst="rect">
            <a:avLst/>
          </a:prstGeom>
        </p:spPr>
      </p:pic>
      <p:pic>
        <p:nvPicPr>
          <p:cNvPr id="14" name="Object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21594" y="1138099"/>
            <a:ext cx="463689" cy="478856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8BFF0AB-670F-4E8D-AED6-65202D93F1D4}"/>
              </a:ext>
            </a:extLst>
          </p:cNvPr>
          <p:cNvSpPr/>
          <p:nvPr/>
        </p:nvSpPr>
        <p:spPr>
          <a:xfrm>
            <a:off x="10980204" y="2155168"/>
            <a:ext cx="5867636" cy="43564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200" b="1">
                <a:solidFill>
                  <a:schemeClr val="tx2">
                    <a:lumMod val="60000"/>
                    <a:lumOff val="40000"/>
                  </a:schemeClr>
                </a:solidFill>
              </a:rPr>
              <a:t>캠핑용품 구매 화면</a:t>
            </a:r>
            <a:endParaRPr lang="en-US" altLang="ko-KR" sz="3200" b="1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endParaRPr lang="en-US" altLang="ko-KR" sz="3200" b="1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endParaRPr lang="en-US" altLang="ko-KR" b="1">
              <a:solidFill>
                <a:schemeClr val="tx1"/>
              </a:solidFill>
            </a:endParaRPr>
          </a:p>
          <a:p>
            <a:r>
              <a:rPr lang="ko-KR" altLang="en-US" sz="2400" b="1">
                <a:solidFill>
                  <a:schemeClr val="tx1"/>
                </a:solidFill>
              </a:rPr>
              <a:t>캠핑용품 구매 화면에서는</a:t>
            </a:r>
            <a:endParaRPr lang="en-US" altLang="ko-KR" sz="2400" b="1">
              <a:solidFill>
                <a:schemeClr val="tx1"/>
              </a:solidFill>
            </a:endParaRPr>
          </a:p>
          <a:p>
            <a:endParaRPr lang="en-US" altLang="ko-KR" sz="2400" b="1">
              <a:solidFill>
                <a:schemeClr val="tx1"/>
              </a:solidFill>
            </a:endParaRPr>
          </a:p>
          <a:p>
            <a:r>
              <a:rPr lang="ko-KR" altLang="en-US" sz="2400" b="1">
                <a:solidFill>
                  <a:schemeClr val="tx1"/>
                </a:solidFill>
              </a:rPr>
              <a:t>상품의 이미지와 함께 이름</a:t>
            </a:r>
            <a:r>
              <a:rPr lang="en-US" altLang="ko-KR" sz="2400" b="1">
                <a:solidFill>
                  <a:schemeClr val="tx1"/>
                </a:solidFill>
              </a:rPr>
              <a:t>, </a:t>
            </a:r>
            <a:r>
              <a:rPr lang="ko-KR" altLang="en-US" sz="2400" b="1">
                <a:solidFill>
                  <a:schemeClr val="tx1"/>
                </a:solidFill>
              </a:rPr>
              <a:t>내용</a:t>
            </a:r>
            <a:r>
              <a:rPr lang="en-US" altLang="ko-KR" sz="2400" b="1">
                <a:solidFill>
                  <a:schemeClr val="tx1"/>
                </a:solidFill>
              </a:rPr>
              <a:t>,</a:t>
            </a:r>
          </a:p>
          <a:p>
            <a:endParaRPr lang="en-US" altLang="ko-KR" sz="2400" b="1">
              <a:solidFill>
                <a:schemeClr val="tx1"/>
              </a:solidFill>
            </a:endParaRPr>
          </a:p>
          <a:p>
            <a:r>
              <a:rPr lang="ko-KR" altLang="en-US" sz="2400" b="1">
                <a:solidFill>
                  <a:schemeClr val="tx1"/>
                </a:solidFill>
              </a:rPr>
              <a:t>가격 등을 보여주고 구매하기 버튼을 </a:t>
            </a:r>
            <a:endParaRPr lang="en-US" altLang="ko-KR" sz="2400" b="1">
              <a:solidFill>
                <a:schemeClr val="tx1"/>
              </a:solidFill>
            </a:endParaRPr>
          </a:p>
          <a:p>
            <a:endParaRPr lang="en-US" altLang="ko-KR" sz="2400" b="1">
              <a:solidFill>
                <a:schemeClr val="tx1"/>
              </a:solidFill>
            </a:endParaRPr>
          </a:p>
          <a:p>
            <a:r>
              <a:rPr lang="ko-KR" altLang="en-US" sz="2400" b="1">
                <a:solidFill>
                  <a:schemeClr val="tx1"/>
                </a:solidFill>
              </a:rPr>
              <a:t>이용하여 상품을 구매할 수 있다</a:t>
            </a:r>
            <a:r>
              <a:rPr lang="en-US" altLang="ko-KR" sz="2400" b="1">
                <a:solidFill>
                  <a:schemeClr val="tx1"/>
                </a:solidFill>
              </a:rPr>
              <a:t>.</a:t>
            </a:r>
            <a:endParaRPr lang="ko-KR" altLang="en-US" sz="2400" b="1">
              <a:solidFill>
                <a:schemeClr val="tx1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115A98F-C98B-47C6-A794-4905907190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9310" y="1623563"/>
            <a:ext cx="8424936" cy="8306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7417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01"/>
          <p:cNvGrpSpPr/>
          <p:nvPr/>
        </p:nvGrpSpPr>
        <p:grpSpPr>
          <a:xfrm>
            <a:off x="2419544" y="1283811"/>
            <a:ext cx="13204946" cy="110187"/>
            <a:chOff x="2419543" y="1283810"/>
            <a:chExt cx="13204946" cy="110187"/>
          </a:xfrm>
        </p:grpSpPr>
        <p:pic>
          <p:nvPicPr>
            <p:cNvPr id="12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19543" y="1283810"/>
              <a:ext cx="13204946" cy="110187"/>
            </a:xfrm>
            <a:prstGeom prst="rect">
              <a:avLst/>
            </a:prstGeom>
          </p:spPr>
        </p:pic>
      </p:grpSp>
      <p:pic>
        <p:nvPicPr>
          <p:cNvPr id="13" name="Object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389029" y="-155877"/>
            <a:ext cx="5236154" cy="1690731"/>
          </a:xfrm>
          <a:prstGeom prst="rect">
            <a:avLst/>
          </a:prstGeom>
        </p:spPr>
      </p:pic>
      <p:pic>
        <p:nvPicPr>
          <p:cNvPr id="14" name="Object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21594" y="1138099"/>
            <a:ext cx="463689" cy="478856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1C1A9F5-E7DF-4909-89E6-FA87343A92CE}"/>
              </a:ext>
            </a:extLst>
          </p:cNvPr>
          <p:cNvSpPr/>
          <p:nvPr/>
        </p:nvSpPr>
        <p:spPr>
          <a:xfrm>
            <a:off x="13730676" y="2674322"/>
            <a:ext cx="4572000" cy="54307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200" b="1">
                <a:solidFill>
                  <a:schemeClr val="tx2">
                    <a:lumMod val="60000"/>
                    <a:lumOff val="40000"/>
                  </a:schemeClr>
                </a:solidFill>
              </a:rPr>
              <a:t>문의 게시판</a:t>
            </a:r>
            <a:endParaRPr lang="en-US" altLang="ko-KR" sz="3200" b="1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endParaRPr lang="en-US" altLang="ko-KR" sz="3200" b="1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endParaRPr lang="en-US" altLang="ko-KR" sz="1500" b="1">
              <a:solidFill>
                <a:schemeClr val="tx1"/>
              </a:solidFill>
            </a:endParaRPr>
          </a:p>
          <a:p>
            <a:r>
              <a:rPr lang="ko-KR" altLang="en-US" sz="2400" b="1">
                <a:solidFill>
                  <a:schemeClr val="tx1"/>
                </a:solidFill>
              </a:rPr>
              <a:t>문의 게시판에서는 다른</a:t>
            </a:r>
            <a:endParaRPr lang="en-US" altLang="ko-KR" sz="2400" b="1">
              <a:solidFill>
                <a:schemeClr val="tx1"/>
              </a:solidFill>
            </a:endParaRPr>
          </a:p>
          <a:p>
            <a:endParaRPr lang="en-US" altLang="ko-KR" sz="2400" b="1">
              <a:solidFill>
                <a:schemeClr val="tx1"/>
              </a:solidFill>
            </a:endParaRPr>
          </a:p>
          <a:p>
            <a:r>
              <a:rPr lang="ko-KR" altLang="en-US" sz="2400" b="1">
                <a:solidFill>
                  <a:schemeClr val="tx1"/>
                </a:solidFill>
              </a:rPr>
              <a:t>사람들이 문의 하고 싶은 </a:t>
            </a:r>
            <a:endParaRPr lang="en-US" altLang="ko-KR" sz="2400" b="1">
              <a:solidFill>
                <a:schemeClr val="tx1"/>
              </a:solidFill>
            </a:endParaRPr>
          </a:p>
          <a:p>
            <a:endParaRPr lang="en-US" altLang="ko-KR" sz="2400" b="1">
              <a:solidFill>
                <a:schemeClr val="tx1"/>
              </a:solidFill>
            </a:endParaRPr>
          </a:p>
          <a:p>
            <a:r>
              <a:rPr lang="ko-KR" altLang="en-US" sz="2400" b="1">
                <a:solidFill>
                  <a:schemeClr val="tx1"/>
                </a:solidFill>
              </a:rPr>
              <a:t>글들을 보여주고 글쓰기 버튼을</a:t>
            </a:r>
            <a:endParaRPr lang="en-US" altLang="ko-KR" sz="2400" b="1">
              <a:solidFill>
                <a:schemeClr val="tx1"/>
              </a:solidFill>
            </a:endParaRPr>
          </a:p>
          <a:p>
            <a:endParaRPr lang="en-US" altLang="ko-KR" sz="2400" b="1">
              <a:solidFill>
                <a:schemeClr val="tx1"/>
              </a:solidFill>
            </a:endParaRPr>
          </a:p>
          <a:p>
            <a:r>
              <a:rPr lang="ko-KR" altLang="en-US" sz="2400" b="1">
                <a:solidFill>
                  <a:schemeClr val="tx1"/>
                </a:solidFill>
              </a:rPr>
              <a:t>누르면 문의 게시판 작성 </a:t>
            </a:r>
            <a:endParaRPr lang="en-US" altLang="ko-KR" sz="2400" b="1">
              <a:solidFill>
                <a:schemeClr val="tx1"/>
              </a:solidFill>
            </a:endParaRPr>
          </a:p>
          <a:p>
            <a:endParaRPr lang="en-US" altLang="ko-KR" sz="2400" b="1">
              <a:solidFill>
                <a:schemeClr val="tx1"/>
              </a:solidFill>
            </a:endParaRPr>
          </a:p>
          <a:p>
            <a:r>
              <a:rPr lang="ko-KR" altLang="en-US" sz="2400" b="1">
                <a:solidFill>
                  <a:schemeClr val="tx1"/>
                </a:solidFill>
              </a:rPr>
              <a:t>화면으로 넘어가게 된다</a:t>
            </a:r>
            <a:r>
              <a:rPr lang="en-US" altLang="ko-KR" sz="2400" b="1">
                <a:solidFill>
                  <a:schemeClr val="tx1"/>
                </a:solidFill>
              </a:rPr>
              <a:t>.</a:t>
            </a:r>
          </a:p>
          <a:p>
            <a:pPr algn="ctr"/>
            <a:endParaRPr lang="ko-KR" altLang="en-US" b="1">
              <a:solidFill>
                <a:schemeClr val="tx1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0002F70-D0B7-4C46-AACD-D3C0776EE3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3752" y="2037717"/>
            <a:ext cx="6066267" cy="670400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80CDEA6-E2AB-4B42-AF01-ACB3F33356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38421" y="2037718"/>
            <a:ext cx="5887067" cy="6704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2929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01"/>
          <p:cNvGrpSpPr/>
          <p:nvPr/>
        </p:nvGrpSpPr>
        <p:grpSpPr>
          <a:xfrm>
            <a:off x="2419543" y="1283810"/>
            <a:ext cx="13204946" cy="110187"/>
            <a:chOff x="2419543" y="1283810"/>
            <a:chExt cx="13204946" cy="110187"/>
          </a:xfrm>
        </p:grpSpPr>
        <p:pic>
          <p:nvPicPr>
            <p:cNvPr id="12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19543" y="1283810"/>
              <a:ext cx="13204946" cy="110187"/>
            </a:xfrm>
            <a:prstGeom prst="rect">
              <a:avLst/>
            </a:prstGeom>
          </p:spPr>
        </p:pic>
      </p:grpSp>
      <p:pic>
        <p:nvPicPr>
          <p:cNvPr id="13" name="Object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389027" y="-155878"/>
            <a:ext cx="5236153" cy="1709779"/>
          </a:xfrm>
          <a:prstGeom prst="rect">
            <a:avLst/>
          </a:prstGeom>
        </p:spPr>
      </p:pic>
      <p:pic>
        <p:nvPicPr>
          <p:cNvPr id="14" name="Object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21593" y="1138098"/>
            <a:ext cx="465508" cy="478856"/>
          </a:xfrm>
          <a:prstGeom prst="rect">
            <a:avLst/>
          </a:prstGeom>
        </p:spPr>
      </p:pic>
      <p:pic>
        <p:nvPicPr>
          <p:cNvPr id="15" name="Object 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460287" y="9561429"/>
            <a:ext cx="416654" cy="398273"/>
          </a:xfrm>
          <a:prstGeom prst="rect">
            <a:avLst/>
          </a:prstGeom>
        </p:spPr>
      </p:pic>
      <p:pic>
        <p:nvPicPr>
          <p:cNvPr id="16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11376" y="9561429"/>
            <a:ext cx="411806" cy="39827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D0D57B6-CEE5-4BB2-9618-25BD85935A1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8470" y="1401035"/>
            <a:ext cx="12810305" cy="8885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5185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01"/>
          <p:cNvGrpSpPr/>
          <p:nvPr/>
        </p:nvGrpSpPr>
        <p:grpSpPr>
          <a:xfrm>
            <a:off x="2419543" y="1283810"/>
            <a:ext cx="13204946" cy="110187"/>
            <a:chOff x="2419543" y="1283810"/>
            <a:chExt cx="13204946" cy="110187"/>
          </a:xfrm>
        </p:grpSpPr>
        <p:pic>
          <p:nvPicPr>
            <p:cNvPr id="12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19543" y="1283810"/>
              <a:ext cx="13204946" cy="110187"/>
            </a:xfrm>
            <a:prstGeom prst="rect">
              <a:avLst/>
            </a:prstGeom>
          </p:spPr>
        </p:pic>
      </p:grpSp>
      <p:pic>
        <p:nvPicPr>
          <p:cNvPr id="13" name="Object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07731" y="-155878"/>
            <a:ext cx="8310524" cy="1690731"/>
          </a:xfrm>
          <a:prstGeom prst="rect">
            <a:avLst/>
          </a:prstGeom>
        </p:spPr>
      </p:pic>
      <p:pic>
        <p:nvPicPr>
          <p:cNvPr id="17" name="Object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21593" y="1138098"/>
            <a:ext cx="460965" cy="478856"/>
          </a:xfrm>
          <a:prstGeom prst="rect">
            <a:avLst/>
          </a:prstGeom>
        </p:spPr>
      </p:pic>
      <p:pic>
        <p:nvPicPr>
          <p:cNvPr id="18" name="Object 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493239" y="9561429"/>
            <a:ext cx="411397" cy="398273"/>
          </a:xfrm>
          <a:prstGeom prst="rect">
            <a:avLst/>
          </a:prstGeom>
        </p:spPr>
      </p:pic>
      <p:pic>
        <p:nvPicPr>
          <p:cNvPr id="19" name="Object 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10247" y="9561429"/>
            <a:ext cx="419111" cy="39827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4899A16-E540-49B0-836F-DAB03E64E07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9754" y="1892369"/>
            <a:ext cx="15268492" cy="7580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2642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01"/>
          <p:cNvGrpSpPr/>
          <p:nvPr/>
        </p:nvGrpSpPr>
        <p:grpSpPr>
          <a:xfrm>
            <a:off x="2419543" y="1283810"/>
            <a:ext cx="13204946" cy="110187"/>
            <a:chOff x="2419543" y="1283810"/>
            <a:chExt cx="13204946" cy="110187"/>
          </a:xfrm>
        </p:grpSpPr>
        <p:pic>
          <p:nvPicPr>
            <p:cNvPr id="12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19543" y="1283810"/>
              <a:ext cx="13204946" cy="110187"/>
            </a:xfrm>
            <a:prstGeom prst="rect">
              <a:avLst/>
            </a:prstGeom>
          </p:spPr>
        </p:pic>
      </p:grpSp>
      <p:pic>
        <p:nvPicPr>
          <p:cNvPr id="13" name="Object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07731" y="-155878"/>
            <a:ext cx="8310524" cy="1690731"/>
          </a:xfrm>
          <a:prstGeom prst="rect">
            <a:avLst/>
          </a:prstGeom>
        </p:spPr>
      </p:pic>
      <p:pic>
        <p:nvPicPr>
          <p:cNvPr id="17" name="Object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21593" y="1138098"/>
            <a:ext cx="460965" cy="478856"/>
          </a:xfrm>
          <a:prstGeom prst="rect">
            <a:avLst/>
          </a:prstGeom>
        </p:spPr>
      </p:pic>
      <p:pic>
        <p:nvPicPr>
          <p:cNvPr id="18" name="Object 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493239" y="9561429"/>
            <a:ext cx="411397" cy="398273"/>
          </a:xfrm>
          <a:prstGeom prst="rect">
            <a:avLst/>
          </a:prstGeom>
        </p:spPr>
      </p:pic>
      <p:pic>
        <p:nvPicPr>
          <p:cNvPr id="19" name="Object 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10247" y="9561429"/>
            <a:ext cx="419111" cy="398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8267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01"/>
          <p:cNvGrpSpPr/>
          <p:nvPr/>
        </p:nvGrpSpPr>
        <p:grpSpPr>
          <a:xfrm>
            <a:off x="2419543" y="1283810"/>
            <a:ext cx="13204946" cy="110187"/>
            <a:chOff x="2419543" y="1283810"/>
            <a:chExt cx="13204946" cy="110187"/>
          </a:xfrm>
        </p:grpSpPr>
        <p:pic>
          <p:nvPicPr>
            <p:cNvPr id="12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19543" y="1283810"/>
              <a:ext cx="13204946" cy="110187"/>
            </a:xfrm>
            <a:prstGeom prst="rect">
              <a:avLst/>
            </a:prstGeom>
          </p:spPr>
        </p:pic>
      </p:grpSp>
      <p:pic>
        <p:nvPicPr>
          <p:cNvPr id="13" name="Object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07731" y="-155878"/>
            <a:ext cx="8310524" cy="1690731"/>
          </a:xfrm>
          <a:prstGeom prst="rect">
            <a:avLst/>
          </a:prstGeom>
        </p:spPr>
      </p:pic>
      <p:pic>
        <p:nvPicPr>
          <p:cNvPr id="14" name="Object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21593" y="1138098"/>
            <a:ext cx="460965" cy="478856"/>
          </a:xfrm>
          <a:prstGeom prst="rect">
            <a:avLst/>
          </a:prstGeom>
        </p:spPr>
      </p:pic>
      <p:pic>
        <p:nvPicPr>
          <p:cNvPr id="15" name="Object 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493239" y="9561429"/>
            <a:ext cx="407302" cy="398273"/>
          </a:xfrm>
          <a:prstGeom prst="rect">
            <a:avLst/>
          </a:prstGeom>
        </p:spPr>
      </p:pic>
      <p:pic>
        <p:nvPicPr>
          <p:cNvPr id="16" name="Object 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10247" y="9561429"/>
            <a:ext cx="416654" cy="39827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56BE13B-D514-4489-A697-33CD62CE5B9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1272" y="1534853"/>
            <a:ext cx="13789532" cy="8742242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01"/>
          <p:cNvGrpSpPr/>
          <p:nvPr/>
        </p:nvGrpSpPr>
        <p:grpSpPr>
          <a:xfrm>
            <a:off x="2419543" y="1283810"/>
            <a:ext cx="13204946" cy="110187"/>
            <a:chOff x="2419543" y="1283810"/>
            <a:chExt cx="13204946" cy="110187"/>
          </a:xfrm>
        </p:grpSpPr>
        <p:pic>
          <p:nvPicPr>
            <p:cNvPr id="12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19543" y="1283810"/>
              <a:ext cx="13204946" cy="110187"/>
            </a:xfrm>
            <a:prstGeom prst="rect">
              <a:avLst/>
            </a:prstGeom>
          </p:spPr>
        </p:pic>
      </p:grpSp>
      <p:pic>
        <p:nvPicPr>
          <p:cNvPr id="13" name="Object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07731" y="-155878"/>
            <a:ext cx="8310524" cy="1690731"/>
          </a:xfrm>
          <a:prstGeom prst="rect">
            <a:avLst/>
          </a:prstGeom>
        </p:spPr>
      </p:pic>
      <p:pic>
        <p:nvPicPr>
          <p:cNvPr id="14" name="Object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21593" y="1138098"/>
            <a:ext cx="460965" cy="478856"/>
          </a:xfrm>
          <a:prstGeom prst="rect">
            <a:avLst/>
          </a:prstGeom>
        </p:spPr>
      </p:pic>
      <p:pic>
        <p:nvPicPr>
          <p:cNvPr id="15" name="Object 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493239" y="9561429"/>
            <a:ext cx="407302" cy="398273"/>
          </a:xfrm>
          <a:prstGeom prst="rect">
            <a:avLst/>
          </a:prstGeom>
        </p:spPr>
      </p:pic>
      <p:pic>
        <p:nvPicPr>
          <p:cNvPr id="16" name="Object 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10247" y="9561429"/>
            <a:ext cx="416654" cy="39827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3450651-9F9D-4B8A-9824-2137F7CF37B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7902" y="1843652"/>
            <a:ext cx="13204946" cy="811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7045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01"/>
          <p:cNvGrpSpPr/>
          <p:nvPr/>
        </p:nvGrpSpPr>
        <p:grpSpPr>
          <a:xfrm>
            <a:off x="2419543" y="1283810"/>
            <a:ext cx="13204946" cy="110187"/>
            <a:chOff x="2419543" y="1283810"/>
            <a:chExt cx="13204946" cy="110187"/>
          </a:xfrm>
        </p:grpSpPr>
        <p:pic>
          <p:nvPicPr>
            <p:cNvPr id="12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19543" y="1283810"/>
              <a:ext cx="13204946" cy="110187"/>
            </a:xfrm>
            <a:prstGeom prst="rect">
              <a:avLst/>
            </a:prstGeom>
          </p:spPr>
        </p:pic>
      </p:grpSp>
      <p:pic>
        <p:nvPicPr>
          <p:cNvPr id="14" name="Object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21593" y="1138098"/>
            <a:ext cx="450975" cy="478856"/>
          </a:xfrm>
          <a:prstGeom prst="rect">
            <a:avLst/>
          </a:prstGeom>
        </p:spPr>
      </p:pic>
      <p:pic>
        <p:nvPicPr>
          <p:cNvPr id="15" name="Object 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502763" y="9561429"/>
            <a:ext cx="411797" cy="398273"/>
          </a:xfrm>
          <a:prstGeom prst="rect">
            <a:avLst/>
          </a:prstGeom>
        </p:spPr>
      </p:pic>
      <p:pic>
        <p:nvPicPr>
          <p:cNvPr id="16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10247" y="9561429"/>
            <a:ext cx="416244" cy="398273"/>
          </a:xfrm>
          <a:prstGeom prst="rect">
            <a:avLst/>
          </a:prstGeom>
        </p:spPr>
      </p:pic>
      <p:pic>
        <p:nvPicPr>
          <p:cNvPr id="19" name="Object 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000113" y="-83648"/>
            <a:ext cx="3608201" cy="1671684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8153400" y="152030"/>
            <a:ext cx="4343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>
                <a:solidFill>
                  <a:schemeClr val="accent1">
                    <a:lumMod val="75000"/>
                  </a:schemeClr>
                </a:solidFill>
              </a:rPr>
              <a:t>(</a:t>
            </a:r>
            <a:r>
              <a:rPr lang="ko-KR" altLang="en-US" sz="7200">
                <a:solidFill>
                  <a:schemeClr val="accent1">
                    <a:lumMod val="75000"/>
                  </a:schemeClr>
                </a:solidFill>
              </a:rPr>
              <a:t>물리적</a:t>
            </a:r>
            <a:r>
              <a:rPr lang="en-US" altLang="ko-KR" sz="7200">
                <a:solidFill>
                  <a:schemeClr val="accent1">
                    <a:lumMod val="75000"/>
                  </a:schemeClr>
                </a:solidFill>
              </a:rPr>
              <a:t>)</a:t>
            </a:r>
            <a:endParaRPr lang="ko-KR" altLang="en-US" sz="720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7989EA3-1F4C-48D2-A52F-765500A5A6D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1830" y="1430692"/>
            <a:ext cx="9140642" cy="8738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3922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01"/>
          <p:cNvGrpSpPr/>
          <p:nvPr/>
        </p:nvGrpSpPr>
        <p:grpSpPr>
          <a:xfrm>
            <a:off x="2419543" y="1283810"/>
            <a:ext cx="13204946" cy="110187"/>
            <a:chOff x="2419543" y="1283810"/>
            <a:chExt cx="13204946" cy="110187"/>
          </a:xfrm>
        </p:grpSpPr>
        <p:pic>
          <p:nvPicPr>
            <p:cNvPr id="12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19543" y="1283810"/>
              <a:ext cx="13204946" cy="110187"/>
            </a:xfrm>
            <a:prstGeom prst="rect">
              <a:avLst/>
            </a:prstGeom>
          </p:spPr>
        </p:pic>
      </p:grpSp>
      <p:pic>
        <p:nvPicPr>
          <p:cNvPr id="14" name="Object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21593" y="1138098"/>
            <a:ext cx="450975" cy="478856"/>
          </a:xfrm>
          <a:prstGeom prst="rect">
            <a:avLst/>
          </a:prstGeom>
        </p:spPr>
      </p:pic>
      <p:pic>
        <p:nvPicPr>
          <p:cNvPr id="15" name="Object 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502763" y="9561429"/>
            <a:ext cx="411797" cy="398273"/>
          </a:xfrm>
          <a:prstGeom prst="rect">
            <a:avLst/>
          </a:prstGeom>
        </p:spPr>
      </p:pic>
      <p:pic>
        <p:nvPicPr>
          <p:cNvPr id="16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10247" y="9561429"/>
            <a:ext cx="416244" cy="398273"/>
          </a:xfrm>
          <a:prstGeom prst="rect">
            <a:avLst/>
          </a:prstGeom>
        </p:spPr>
      </p:pic>
      <p:pic>
        <p:nvPicPr>
          <p:cNvPr id="19" name="Object 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000113" y="-83648"/>
            <a:ext cx="3608201" cy="1671684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8153400" y="152030"/>
            <a:ext cx="4343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>
                <a:solidFill>
                  <a:schemeClr val="accent1">
                    <a:lumMod val="75000"/>
                  </a:schemeClr>
                </a:solidFill>
              </a:rPr>
              <a:t>(</a:t>
            </a:r>
            <a:r>
              <a:rPr lang="ko-KR" altLang="en-US" sz="7200">
                <a:solidFill>
                  <a:schemeClr val="accent1">
                    <a:lumMod val="75000"/>
                  </a:schemeClr>
                </a:solidFill>
              </a:rPr>
              <a:t>논리적</a:t>
            </a:r>
            <a:r>
              <a:rPr lang="en-US" altLang="ko-KR" sz="7200">
                <a:solidFill>
                  <a:schemeClr val="accent1">
                    <a:lumMod val="75000"/>
                  </a:schemeClr>
                </a:solidFill>
              </a:rPr>
              <a:t>)</a:t>
            </a:r>
            <a:endParaRPr lang="ko-KR" altLang="en-US" sz="720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51715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138445" y="1283810"/>
            <a:ext cx="13486045" cy="110187"/>
            <a:chOff x="2138445" y="1283810"/>
            <a:chExt cx="13486045" cy="11018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38445" y="1283810"/>
              <a:ext cx="13486045" cy="11018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10837" y="1601460"/>
            <a:ext cx="1724827" cy="161112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22922" y="3207822"/>
            <a:ext cx="1900657" cy="1620523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24289" y="4823585"/>
            <a:ext cx="1897923" cy="1620523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09460" y="6439348"/>
            <a:ext cx="1927580" cy="1620523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27998" y="8055110"/>
            <a:ext cx="1890504" cy="1620523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975719" y="1625062"/>
            <a:ext cx="1908980" cy="1620523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999090" y="3230312"/>
            <a:ext cx="1862238" cy="1620523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978452" y="4835562"/>
            <a:ext cx="1903514" cy="1620523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980338" y="6440812"/>
            <a:ext cx="1899742" cy="1620523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029633" y="8046062"/>
            <a:ext cx="1801152" cy="1620523"/>
          </a:xfrm>
          <a:prstGeom prst="rect">
            <a:avLst/>
          </a:prstGeom>
        </p:spPr>
      </p:pic>
      <p:pic>
        <p:nvPicPr>
          <p:cNvPr id="38" name="Object 1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875078" y="-30143"/>
            <a:ext cx="2594343" cy="169073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87148BA-9D1F-4F66-8603-8D251E3B8586}"/>
              </a:ext>
            </a:extLst>
          </p:cNvPr>
          <p:cNvSpPr txBox="1"/>
          <p:nvPr/>
        </p:nvSpPr>
        <p:spPr>
          <a:xfrm>
            <a:off x="3354926" y="2011852"/>
            <a:ext cx="29233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일정표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3DC7CCE-736A-488B-ACB5-F7F46F39AD85}"/>
              </a:ext>
            </a:extLst>
          </p:cNvPr>
          <p:cNvSpPr txBox="1"/>
          <p:nvPr/>
        </p:nvSpPr>
        <p:spPr>
          <a:xfrm>
            <a:off x="3354925" y="3597170"/>
            <a:ext cx="429354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조원 담당업무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2704F80-2571-409E-9DB5-FC343BB78D9E}"/>
              </a:ext>
            </a:extLst>
          </p:cNvPr>
          <p:cNvSpPr txBox="1"/>
          <p:nvPr/>
        </p:nvSpPr>
        <p:spPr>
          <a:xfrm>
            <a:off x="3354924" y="6736267"/>
            <a:ext cx="429354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요구사항 명세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5D04A23-FCC1-4547-A641-D0DF7800D3D1}"/>
              </a:ext>
            </a:extLst>
          </p:cNvPr>
          <p:cNvSpPr txBox="1"/>
          <p:nvPr/>
        </p:nvSpPr>
        <p:spPr>
          <a:xfrm>
            <a:off x="3354924" y="8353972"/>
            <a:ext cx="429354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err="1"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유스케이스</a:t>
            </a:r>
            <a:endParaRPr lang="ko-KR" altLang="en-US" sz="4400" b="1">
              <a:latin typeface="HY견고딕" panose="02030600000101010101" pitchFamily="18" charset="-127"/>
              <a:ea typeface="HY견고딕" panose="02030600000101010101" pitchFamily="18" charset="-127"/>
              <a:cs typeface="함초롬돋움" panose="020B0604000101010101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20F5FD5-3C78-440F-ABE6-7DE480E3F0E7}"/>
              </a:ext>
            </a:extLst>
          </p:cNvPr>
          <p:cNvSpPr txBox="1"/>
          <p:nvPr/>
        </p:nvSpPr>
        <p:spPr>
          <a:xfrm>
            <a:off x="11174011" y="1931165"/>
            <a:ext cx="49249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클래스 다이어그램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6210823-741A-4DF7-B588-5A2127CDFB0D}"/>
              </a:ext>
            </a:extLst>
          </p:cNvPr>
          <p:cNvSpPr txBox="1"/>
          <p:nvPr/>
        </p:nvSpPr>
        <p:spPr>
          <a:xfrm>
            <a:off x="11174011" y="3597170"/>
            <a:ext cx="49249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시퀀스 다이어그램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93AFFA8-4DD3-498F-A010-BE845D67EBD4}"/>
              </a:ext>
            </a:extLst>
          </p:cNvPr>
          <p:cNvSpPr txBox="1"/>
          <p:nvPr/>
        </p:nvSpPr>
        <p:spPr>
          <a:xfrm>
            <a:off x="11174012" y="5184272"/>
            <a:ext cx="49249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ERD</a:t>
            </a:r>
            <a:endParaRPr lang="ko-KR" altLang="en-US" sz="4400" b="1">
              <a:latin typeface="HY견고딕" panose="02030600000101010101" pitchFamily="18" charset="-127"/>
              <a:ea typeface="HY견고딕" panose="02030600000101010101" pitchFamily="18" charset="-127"/>
              <a:cs typeface="함초롬돋움" panose="020B0604000101010101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8DC5221-5B32-415D-940F-2706251ADE12}"/>
              </a:ext>
            </a:extLst>
          </p:cNvPr>
          <p:cNvSpPr txBox="1"/>
          <p:nvPr/>
        </p:nvSpPr>
        <p:spPr>
          <a:xfrm>
            <a:off x="3354924" y="5185183"/>
            <a:ext cx="429354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스토리보드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6C0E227-127A-4B0D-A361-7A044FFC9EB2}"/>
              </a:ext>
            </a:extLst>
          </p:cNvPr>
          <p:cNvSpPr txBox="1"/>
          <p:nvPr/>
        </p:nvSpPr>
        <p:spPr>
          <a:xfrm>
            <a:off x="11174011" y="6769590"/>
            <a:ext cx="49249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기술 설명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5CDE327-68BC-4076-990E-D6329942851D}"/>
              </a:ext>
            </a:extLst>
          </p:cNvPr>
          <p:cNvSpPr txBox="1"/>
          <p:nvPr/>
        </p:nvSpPr>
        <p:spPr>
          <a:xfrm>
            <a:off x="11174010" y="8353971"/>
            <a:ext cx="49249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피드백</a:t>
            </a:r>
          </a:p>
        </p:txBody>
      </p:sp>
    </p:spTree>
    <p:extLst>
      <p:ext uri="{BB962C8B-B14F-4D97-AF65-F5344CB8AC3E}">
        <p14:creationId xmlns:p14="http://schemas.microsoft.com/office/powerpoint/2010/main" val="25756020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001"/>
          <p:cNvGrpSpPr/>
          <p:nvPr/>
        </p:nvGrpSpPr>
        <p:grpSpPr>
          <a:xfrm>
            <a:off x="2419543" y="1283810"/>
            <a:ext cx="13204946" cy="110187"/>
            <a:chOff x="2419543" y="1283810"/>
            <a:chExt cx="13204946" cy="110187"/>
          </a:xfrm>
        </p:grpSpPr>
        <p:pic>
          <p:nvPicPr>
            <p:cNvPr id="15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19543" y="1283810"/>
              <a:ext cx="13204946" cy="110187"/>
            </a:xfrm>
            <a:prstGeom prst="rect">
              <a:avLst/>
            </a:prstGeom>
          </p:spPr>
        </p:pic>
      </p:grpSp>
      <p:pic>
        <p:nvPicPr>
          <p:cNvPr id="16" name="Object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058199" y="-155878"/>
            <a:ext cx="5199477" cy="1690732"/>
          </a:xfrm>
          <a:prstGeom prst="rect">
            <a:avLst/>
          </a:prstGeom>
        </p:spPr>
      </p:pic>
      <p:pic>
        <p:nvPicPr>
          <p:cNvPr id="17" name="Object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21593" y="1138098"/>
            <a:ext cx="460965" cy="478856"/>
          </a:xfrm>
          <a:prstGeom prst="rect">
            <a:avLst/>
          </a:prstGeom>
        </p:spPr>
      </p:pic>
      <p:pic>
        <p:nvPicPr>
          <p:cNvPr id="18" name="Object 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493239" y="9561429"/>
            <a:ext cx="411397" cy="398273"/>
          </a:xfrm>
          <a:prstGeom prst="rect">
            <a:avLst/>
          </a:prstGeom>
        </p:spPr>
      </p:pic>
      <p:pic>
        <p:nvPicPr>
          <p:cNvPr id="19" name="Object 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15008" y="9561429"/>
            <a:ext cx="407302" cy="39827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F79D536-9B8E-36A7-1716-D77ADE92588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5383" b="11152"/>
          <a:stretch/>
        </p:blipFill>
        <p:spPr>
          <a:xfrm>
            <a:off x="6236609" y="6591300"/>
            <a:ext cx="4842655" cy="35052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C12B45D-5E7B-A1C1-4BD3-2808B3B8E83C}"/>
              </a:ext>
            </a:extLst>
          </p:cNvPr>
          <p:cNvSpPr txBox="1"/>
          <p:nvPr/>
        </p:nvSpPr>
        <p:spPr>
          <a:xfrm>
            <a:off x="7090089" y="3502480"/>
            <a:ext cx="8534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>
                <a:solidFill>
                  <a:schemeClr val="bg2">
                    <a:lumMod val="75000"/>
                  </a:schemeClr>
                </a:solidFill>
              </a:rPr>
              <a:t>[</a:t>
            </a:r>
            <a:r>
              <a:rPr lang="ko-KR" altLang="en-US" sz="6000" b="1">
                <a:solidFill>
                  <a:schemeClr val="bg2">
                    <a:lumMod val="75000"/>
                  </a:schemeClr>
                </a:solidFill>
              </a:rPr>
              <a:t>장바구니</a:t>
            </a:r>
            <a:r>
              <a:rPr lang="en-US" altLang="ko-KR" sz="6000" b="1">
                <a:solidFill>
                  <a:schemeClr val="bg2">
                    <a:lumMod val="75000"/>
                  </a:schemeClr>
                </a:solidFill>
              </a:rPr>
              <a:t>/</a:t>
            </a:r>
            <a:r>
              <a:rPr lang="ko-KR" altLang="en-US" sz="6000" b="1">
                <a:solidFill>
                  <a:schemeClr val="bg2">
                    <a:lumMod val="75000"/>
                  </a:schemeClr>
                </a:solidFill>
              </a:rPr>
              <a:t>구매하기</a:t>
            </a:r>
            <a:r>
              <a:rPr lang="en-US" altLang="ko-KR" sz="6000" b="1">
                <a:solidFill>
                  <a:schemeClr val="bg2">
                    <a:lumMod val="75000"/>
                  </a:schemeClr>
                </a:solidFill>
              </a:rPr>
              <a:t>]</a:t>
            </a:r>
            <a:r>
              <a:rPr lang="ko-KR" altLang="en-US" sz="6000" b="1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ko-KR" altLang="en-US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8D6431-A92C-6C0A-4870-DA17286B472C}"/>
              </a:ext>
            </a:extLst>
          </p:cNvPr>
          <p:cNvSpPr txBox="1"/>
          <p:nvPr/>
        </p:nvSpPr>
        <p:spPr>
          <a:xfrm>
            <a:off x="2535137" y="5066712"/>
            <a:ext cx="15163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>
                <a:solidFill>
                  <a:schemeClr val="accent2">
                    <a:lumMod val="40000"/>
                    <a:lumOff val="60000"/>
                  </a:schemeClr>
                </a:solidFill>
              </a:rPr>
              <a:t>[</a:t>
            </a:r>
            <a:r>
              <a:rPr lang="ko-KR" altLang="en-US" sz="5400" b="1">
                <a:solidFill>
                  <a:schemeClr val="accent2">
                    <a:lumMod val="40000"/>
                    <a:lumOff val="60000"/>
                  </a:schemeClr>
                </a:solidFill>
              </a:rPr>
              <a:t>관리자 기능 </a:t>
            </a:r>
            <a:r>
              <a:rPr lang="en-US" altLang="ko-KR" sz="5400" b="1">
                <a:solidFill>
                  <a:schemeClr val="accent2">
                    <a:lumMod val="40000"/>
                    <a:lumOff val="60000"/>
                  </a:schemeClr>
                </a:solidFill>
              </a:rPr>
              <a:t>(</a:t>
            </a:r>
            <a:r>
              <a:rPr lang="ko-KR" altLang="en-US" sz="5400" b="1">
                <a:solidFill>
                  <a:schemeClr val="accent2">
                    <a:lumMod val="40000"/>
                    <a:lumOff val="60000"/>
                  </a:schemeClr>
                </a:solidFill>
              </a:rPr>
              <a:t>등록</a:t>
            </a:r>
            <a:r>
              <a:rPr lang="en-US" altLang="ko-KR" sz="5400" b="1">
                <a:solidFill>
                  <a:schemeClr val="accent2">
                    <a:lumMod val="40000"/>
                    <a:lumOff val="60000"/>
                  </a:schemeClr>
                </a:solidFill>
              </a:rPr>
              <a:t>/</a:t>
            </a:r>
            <a:r>
              <a:rPr lang="ko-KR" altLang="en-US" sz="5400" b="1">
                <a:solidFill>
                  <a:schemeClr val="accent2">
                    <a:lumMod val="40000"/>
                    <a:lumOff val="60000"/>
                  </a:schemeClr>
                </a:solidFill>
              </a:rPr>
              <a:t>삭제</a:t>
            </a:r>
            <a:r>
              <a:rPr lang="en-US" altLang="ko-KR" sz="5400" b="1">
                <a:solidFill>
                  <a:schemeClr val="accent2">
                    <a:lumMod val="40000"/>
                    <a:lumOff val="60000"/>
                  </a:schemeClr>
                </a:solidFill>
              </a:rPr>
              <a:t>/</a:t>
            </a:r>
            <a:r>
              <a:rPr lang="ko-KR" altLang="en-US" sz="5400" b="1">
                <a:solidFill>
                  <a:schemeClr val="accent2">
                    <a:lumMod val="40000"/>
                    <a:lumOff val="60000"/>
                  </a:schemeClr>
                </a:solidFill>
              </a:rPr>
              <a:t>답변</a:t>
            </a:r>
            <a:r>
              <a:rPr lang="en-US" altLang="ko-KR" sz="5400" b="1">
                <a:solidFill>
                  <a:schemeClr val="accent2">
                    <a:lumMod val="40000"/>
                    <a:lumOff val="60000"/>
                  </a:schemeClr>
                </a:solidFill>
              </a:rPr>
              <a:t>]</a:t>
            </a:r>
            <a:endParaRPr lang="ko-KR" altLang="en-US" sz="160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60CA2CF-B907-2CF8-A4BB-C66D00878B1F}"/>
              </a:ext>
            </a:extLst>
          </p:cNvPr>
          <p:cNvSpPr txBox="1"/>
          <p:nvPr/>
        </p:nvSpPr>
        <p:spPr>
          <a:xfrm>
            <a:off x="6443787" y="6538611"/>
            <a:ext cx="150582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600" b="1">
                <a:solidFill>
                  <a:srgbClr val="5D6DBE"/>
                </a:solidFill>
              </a:rPr>
              <a:t>?</a:t>
            </a:r>
            <a:endParaRPr lang="ko-KR" altLang="en-US" sz="3600">
              <a:solidFill>
                <a:srgbClr val="5D6DBE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2A7EEB2-0109-ECDE-EE8C-025AF97C5C52}"/>
              </a:ext>
            </a:extLst>
          </p:cNvPr>
          <p:cNvSpPr txBox="1"/>
          <p:nvPr/>
        </p:nvSpPr>
        <p:spPr>
          <a:xfrm>
            <a:off x="2419543" y="2283756"/>
            <a:ext cx="83620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>
                <a:solidFill>
                  <a:schemeClr val="accent6">
                    <a:lumMod val="75000"/>
                  </a:schemeClr>
                </a:solidFill>
              </a:rPr>
              <a:t>[</a:t>
            </a:r>
            <a:r>
              <a:rPr lang="ko-KR" altLang="en-US" sz="4800" b="1">
                <a:solidFill>
                  <a:schemeClr val="accent6">
                    <a:lumMod val="75000"/>
                  </a:schemeClr>
                </a:solidFill>
              </a:rPr>
              <a:t>로그인</a:t>
            </a:r>
            <a:r>
              <a:rPr lang="en-US" altLang="ko-KR" sz="4800" b="1">
                <a:solidFill>
                  <a:schemeClr val="accent6">
                    <a:lumMod val="75000"/>
                  </a:schemeClr>
                </a:solidFill>
              </a:rPr>
              <a:t>/</a:t>
            </a:r>
            <a:r>
              <a:rPr lang="ko-KR" altLang="en-US" sz="4800" b="1">
                <a:solidFill>
                  <a:schemeClr val="accent6">
                    <a:lumMod val="75000"/>
                  </a:schemeClr>
                </a:solidFill>
              </a:rPr>
              <a:t>회원가입</a:t>
            </a:r>
            <a:r>
              <a:rPr lang="en-US" altLang="ko-KR" sz="4800" b="1">
                <a:solidFill>
                  <a:schemeClr val="accent6">
                    <a:lumMod val="75000"/>
                  </a:schemeClr>
                </a:solidFill>
              </a:rPr>
              <a:t>]</a:t>
            </a:r>
            <a:r>
              <a:rPr lang="ko-KR" altLang="en-US" sz="4800" b="1">
                <a:solidFill>
                  <a:schemeClr val="accent6">
                    <a:lumMod val="75000"/>
                  </a:schemeClr>
                </a:solidFill>
              </a:rPr>
              <a:t> </a:t>
            </a:r>
            <a:endParaRPr lang="ko-KR" altLang="en-US" sz="140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8AC6946-894C-6381-957D-8992688F244F}"/>
              </a:ext>
            </a:extLst>
          </p:cNvPr>
          <p:cNvSpPr txBox="1"/>
          <p:nvPr/>
        </p:nvSpPr>
        <p:spPr>
          <a:xfrm>
            <a:off x="8936172" y="1638300"/>
            <a:ext cx="98360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>
                <a:solidFill>
                  <a:schemeClr val="tx2">
                    <a:lumMod val="20000"/>
                    <a:lumOff val="80000"/>
                  </a:schemeClr>
                </a:solidFill>
              </a:rPr>
              <a:t>[</a:t>
            </a:r>
            <a:r>
              <a:rPr lang="ko-KR" altLang="en-US" sz="4800" b="1">
                <a:solidFill>
                  <a:schemeClr val="tx2">
                    <a:lumMod val="20000"/>
                    <a:lumOff val="80000"/>
                  </a:schemeClr>
                </a:solidFill>
              </a:rPr>
              <a:t>메인</a:t>
            </a:r>
            <a:r>
              <a:rPr lang="en-US" altLang="ko-KR" sz="4800" b="1">
                <a:solidFill>
                  <a:schemeClr val="tx2">
                    <a:lumMod val="20000"/>
                    <a:lumOff val="80000"/>
                  </a:schemeClr>
                </a:solidFill>
              </a:rPr>
              <a:t>/ </a:t>
            </a:r>
            <a:r>
              <a:rPr lang="en-US" altLang="ko-KR" sz="4800" b="1" err="1">
                <a:solidFill>
                  <a:schemeClr val="tx2">
                    <a:lumMod val="20000"/>
                    <a:lumOff val="80000"/>
                  </a:schemeClr>
                </a:solidFill>
              </a:rPr>
              <a:t>Qna</a:t>
            </a:r>
            <a:r>
              <a:rPr lang="ko-KR" altLang="en-US" sz="4800" b="1">
                <a:solidFill>
                  <a:schemeClr val="tx2">
                    <a:lumMod val="20000"/>
                    <a:lumOff val="80000"/>
                  </a:schemeClr>
                </a:solidFill>
              </a:rPr>
              <a:t>남기기</a:t>
            </a:r>
            <a:r>
              <a:rPr lang="en-US" altLang="ko-KR" sz="4800" b="1">
                <a:solidFill>
                  <a:schemeClr val="tx2">
                    <a:lumMod val="20000"/>
                    <a:lumOff val="80000"/>
                  </a:schemeClr>
                </a:solidFill>
              </a:rPr>
              <a:t>]</a:t>
            </a:r>
            <a:r>
              <a:rPr lang="ko-KR" altLang="en-US" sz="4800" b="1">
                <a:solidFill>
                  <a:schemeClr val="tx2">
                    <a:lumMod val="20000"/>
                    <a:lumOff val="80000"/>
                  </a:schemeClr>
                </a:solidFill>
              </a:rPr>
              <a:t> </a:t>
            </a:r>
            <a:endParaRPr lang="ko-KR" altLang="en-US" sz="140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16AA263-C85E-7951-93B8-6DC0B8473538}"/>
              </a:ext>
            </a:extLst>
          </p:cNvPr>
          <p:cNvSpPr txBox="1"/>
          <p:nvPr/>
        </p:nvSpPr>
        <p:spPr>
          <a:xfrm>
            <a:off x="9853848" y="6856256"/>
            <a:ext cx="150582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600" b="1">
                <a:solidFill>
                  <a:srgbClr val="5D6DBE"/>
                </a:solidFill>
              </a:rPr>
              <a:t>?</a:t>
            </a:r>
            <a:endParaRPr lang="ko-KR" altLang="en-US" sz="3600">
              <a:solidFill>
                <a:srgbClr val="5D6DB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04021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001"/>
          <p:cNvGrpSpPr/>
          <p:nvPr/>
        </p:nvGrpSpPr>
        <p:grpSpPr>
          <a:xfrm>
            <a:off x="2419543" y="1283810"/>
            <a:ext cx="13204946" cy="110187"/>
            <a:chOff x="2419543" y="1283810"/>
            <a:chExt cx="13204946" cy="110187"/>
          </a:xfrm>
        </p:grpSpPr>
        <p:pic>
          <p:nvPicPr>
            <p:cNvPr id="15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19543" y="1283810"/>
              <a:ext cx="13204946" cy="110187"/>
            </a:xfrm>
            <a:prstGeom prst="rect">
              <a:avLst/>
            </a:prstGeom>
          </p:spPr>
        </p:pic>
      </p:grpSp>
      <p:pic>
        <p:nvPicPr>
          <p:cNvPr id="17" name="Object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21593" y="1138098"/>
            <a:ext cx="460965" cy="47885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393D171-8063-428A-904C-7C160D9BE7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5148" y="8125252"/>
            <a:ext cx="5706271" cy="191479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238C414-457D-4690-82DF-67FD6EDEE7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22016" y="9100160"/>
            <a:ext cx="8564170" cy="104789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D05FDB2-C0AC-4499-9D35-645E1FB734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56561" y="2416143"/>
            <a:ext cx="5703068" cy="481416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2F1AABC-DF78-4724-8574-B660A980D31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6140" y="2113437"/>
            <a:ext cx="3600400" cy="1981428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83BB4297-B020-45DB-A52F-B6B76C14385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71833" y="4823227"/>
            <a:ext cx="2269014" cy="1368909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6ADD8217-0737-4A13-BCC4-C57E23D285F0}"/>
              </a:ext>
            </a:extLst>
          </p:cNvPr>
          <p:cNvSpPr/>
          <p:nvPr/>
        </p:nvSpPr>
        <p:spPr>
          <a:xfrm>
            <a:off x="15228676" y="9203037"/>
            <a:ext cx="1143194" cy="94210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0706E06-73C2-4A73-9C3E-2778A39D18F0}"/>
              </a:ext>
            </a:extLst>
          </p:cNvPr>
          <p:cNvSpPr txBox="1"/>
          <p:nvPr/>
        </p:nvSpPr>
        <p:spPr>
          <a:xfrm>
            <a:off x="3038366" y="8482483"/>
            <a:ext cx="2304256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7200" b="1">
                <a:solidFill>
                  <a:schemeClr val="tx1">
                    <a:lumMod val="50000"/>
                    <a:lumOff val="50000"/>
                    <a:alpha val="29000"/>
                  </a:schemeClr>
                </a:solidFill>
              </a:rPr>
              <a:t>JSP</a:t>
            </a:r>
            <a:endParaRPr lang="ko-KR" altLang="en-US" sz="7200" b="1">
              <a:solidFill>
                <a:schemeClr val="tx1">
                  <a:lumMod val="50000"/>
                  <a:lumOff val="50000"/>
                  <a:alpha val="29000"/>
                </a:schemeClr>
              </a:solidFill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065DFEEB-DF48-43DA-8CF7-F85BECE55FE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592272" y="1616954"/>
            <a:ext cx="5703068" cy="6020914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69EA0F5F-25A8-486C-A926-9D9F4EE94A9E}"/>
              </a:ext>
            </a:extLst>
          </p:cNvPr>
          <p:cNvSpPr/>
          <p:nvPr/>
        </p:nvSpPr>
        <p:spPr>
          <a:xfrm>
            <a:off x="11410494" y="5863580"/>
            <a:ext cx="6175691" cy="18771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DBFEF00-ED14-469E-9854-14AE1E9C1018}"/>
              </a:ext>
            </a:extLst>
          </p:cNvPr>
          <p:cNvSpPr/>
          <p:nvPr/>
        </p:nvSpPr>
        <p:spPr>
          <a:xfrm>
            <a:off x="4607496" y="2328191"/>
            <a:ext cx="6048672" cy="94068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B73A6BA-C385-4461-BC91-982CC94301DF}"/>
              </a:ext>
            </a:extLst>
          </p:cNvPr>
          <p:cNvSpPr txBox="1"/>
          <p:nvPr/>
        </p:nvSpPr>
        <p:spPr>
          <a:xfrm>
            <a:off x="6756266" y="1743416"/>
            <a:ext cx="17036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>
                <a:solidFill>
                  <a:srgbClr val="FF0000"/>
                </a:solidFill>
              </a:rPr>
              <a:t>Header</a:t>
            </a:r>
            <a:endParaRPr lang="ko-KR" altLang="en-US" sz="3200" b="1">
              <a:solidFill>
                <a:srgbClr val="FF0000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9B03C41-46A5-4C94-B4B8-60A5294D05A6}"/>
              </a:ext>
            </a:extLst>
          </p:cNvPr>
          <p:cNvSpPr txBox="1"/>
          <p:nvPr/>
        </p:nvSpPr>
        <p:spPr>
          <a:xfrm>
            <a:off x="16058754" y="5275892"/>
            <a:ext cx="17036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>
                <a:solidFill>
                  <a:srgbClr val="FF0000"/>
                </a:solidFill>
              </a:rPr>
              <a:t>Footer</a:t>
            </a:r>
            <a:endParaRPr lang="ko-KR" altLang="en-US" sz="3200" b="1">
              <a:solidFill>
                <a:srgbClr val="FF0000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0CA1C4E-52AE-4348-82FA-2FE9E159E688}"/>
              </a:ext>
            </a:extLst>
          </p:cNvPr>
          <p:cNvSpPr txBox="1"/>
          <p:nvPr/>
        </p:nvSpPr>
        <p:spPr>
          <a:xfrm>
            <a:off x="14939218" y="8177050"/>
            <a:ext cx="218844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>
                <a:solidFill>
                  <a:srgbClr val="FF0000"/>
                </a:solidFill>
              </a:rPr>
              <a:t>관리자 로그인 시</a:t>
            </a:r>
          </a:p>
        </p:txBody>
      </p:sp>
      <p:sp>
        <p:nvSpPr>
          <p:cNvPr id="31" name="화살표: 오른쪽 30">
            <a:extLst>
              <a:ext uri="{FF2B5EF4-FFF2-40B4-BE49-F238E27FC236}">
                <a16:creationId xmlns:a16="http://schemas.microsoft.com/office/drawing/2014/main" id="{6A4D4945-F32F-488C-893E-351C1C675433}"/>
              </a:ext>
            </a:extLst>
          </p:cNvPr>
          <p:cNvSpPr/>
          <p:nvPr/>
        </p:nvSpPr>
        <p:spPr>
          <a:xfrm>
            <a:off x="7608095" y="9030372"/>
            <a:ext cx="851829" cy="3453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2" name="Object 7">
            <a:extLst>
              <a:ext uri="{FF2B5EF4-FFF2-40B4-BE49-F238E27FC236}">
                <a16:creationId xmlns:a16="http://schemas.microsoft.com/office/drawing/2014/main" id="{4919B813-89EB-4213-BADA-8406D5D107B3}"/>
              </a:ext>
            </a:extLst>
          </p:cNvPr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003541" y="-155878"/>
            <a:ext cx="5401937" cy="1690732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0A266D7B-63A6-4EA6-95C3-CB2069B4D4F0}"/>
              </a:ext>
            </a:extLst>
          </p:cNvPr>
          <p:cNvSpPr txBox="1"/>
          <p:nvPr/>
        </p:nvSpPr>
        <p:spPr>
          <a:xfrm>
            <a:off x="10070541" y="38100"/>
            <a:ext cx="79664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>
                <a:solidFill>
                  <a:srgbClr val="5D6DBE"/>
                </a:solidFill>
              </a:rPr>
              <a:t>(</a:t>
            </a:r>
            <a:r>
              <a:rPr lang="ko-KR" altLang="en-US" sz="4000" b="1">
                <a:solidFill>
                  <a:srgbClr val="5D6DBE"/>
                </a:solidFill>
              </a:rPr>
              <a:t>메인 화면</a:t>
            </a:r>
            <a:r>
              <a:rPr lang="en-US" altLang="ko-KR" sz="7200" b="1">
                <a:solidFill>
                  <a:srgbClr val="5D6DBE"/>
                </a:solidFill>
              </a:rPr>
              <a:t>)</a:t>
            </a:r>
            <a:r>
              <a:rPr lang="ko-KR" altLang="en-US" sz="7200" b="1">
                <a:solidFill>
                  <a:srgbClr val="5D6DBE"/>
                </a:solidFill>
              </a:rPr>
              <a:t> </a:t>
            </a:r>
            <a:endParaRPr lang="ko-KR" altLang="en-US" sz="2400">
              <a:solidFill>
                <a:srgbClr val="5D6DB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60239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001"/>
          <p:cNvGrpSpPr/>
          <p:nvPr/>
        </p:nvGrpSpPr>
        <p:grpSpPr>
          <a:xfrm>
            <a:off x="2419543" y="1283810"/>
            <a:ext cx="13204946" cy="110187"/>
            <a:chOff x="2419543" y="1283810"/>
            <a:chExt cx="13204946" cy="110187"/>
          </a:xfrm>
        </p:grpSpPr>
        <p:pic>
          <p:nvPicPr>
            <p:cNvPr id="15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19543" y="1283810"/>
              <a:ext cx="13204946" cy="110187"/>
            </a:xfrm>
            <a:prstGeom prst="rect">
              <a:avLst/>
            </a:prstGeom>
          </p:spPr>
        </p:pic>
      </p:grpSp>
      <p:pic>
        <p:nvPicPr>
          <p:cNvPr id="17" name="Object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21593" y="1138098"/>
            <a:ext cx="460965" cy="478856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F5752EB8-B381-371D-4016-868B009E9C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853" y="1741192"/>
            <a:ext cx="12069859" cy="130510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5CAE374F-19BA-3509-EE64-6B312B973F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5008" y="3257832"/>
            <a:ext cx="12059704" cy="6539834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25" name="그룹 24">
            <a:extLst>
              <a:ext uri="{FF2B5EF4-FFF2-40B4-BE49-F238E27FC236}">
                <a16:creationId xmlns:a16="http://schemas.microsoft.com/office/drawing/2014/main" id="{AA4E31A8-2ABB-9649-DAFD-94EDB6A35BF5}"/>
              </a:ext>
            </a:extLst>
          </p:cNvPr>
          <p:cNvGrpSpPr/>
          <p:nvPr/>
        </p:nvGrpSpPr>
        <p:grpSpPr>
          <a:xfrm>
            <a:off x="13104440" y="1758644"/>
            <a:ext cx="4968552" cy="2616101"/>
            <a:chOff x="6379006" y="2495160"/>
            <a:chExt cx="4317826" cy="2602006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76815D4-DAF4-8352-AA70-ABA9115410B1}"/>
                </a:ext>
              </a:extLst>
            </p:cNvPr>
            <p:cNvSpPr txBox="1"/>
            <p:nvPr/>
          </p:nvSpPr>
          <p:spPr>
            <a:xfrm>
              <a:off x="6379006" y="2495160"/>
              <a:ext cx="4317826" cy="26020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/>
                <a:t>&lt;</a:t>
              </a:r>
              <a:r>
                <a:rPr lang="en-US" altLang="ko-KR" sz="2400" b="1"/>
                <a:t>memberMapper</a:t>
              </a:r>
              <a:r>
                <a:rPr lang="en-US" altLang="ko-KR" sz="2800" b="1"/>
                <a:t>.xml&gt;</a:t>
              </a:r>
            </a:p>
            <a:p>
              <a:endParaRPr lang="en-US" altLang="ko-KR" sz="2800" b="1"/>
            </a:p>
            <a:p>
              <a:endParaRPr lang="en-US" altLang="ko-KR" sz="2800" b="1"/>
            </a:p>
            <a:p>
              <a:endParaRPr lang="en-US" altLang="ko-KR" sz="2000" b="1"/>
            </a:p>
            <a:p>
              <a:endParaRPr lang="en-US" altLang="ko-KR" sz="2000" b="1"/>
            </a:p>
            <a:p>
              <a:endParaRPr lang="en-US" altLang="ko-KR" sz="2000" b="1"/>
            </a:p>
            <a:p>
              <a:r>
                <a:rPr lang="en-US" altLang="ko-KR" sz="2000" b="1"/>
                <a:t> </a:t>
              </a:r>
              <a:endParaRPr lang="ko-KR" altLang="en-US" sz="2000" b="1"/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A789FED7-4B99-683D-0AC5-729457E2AEE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389353" y="3077462"/>
              <a:ext cx="3900728" cy="1813132"/>
            </a:xfrm>
            <a:prstGeom prst="rect">
              <a:avLst/>
            </a:prstGeom>
          </p:spPr>
        </p:pic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4973A540-5AF9-107C-4D35-4BE945A2C893}"/>
              </a:ext>
            </a:extLst>
          </p:cNvPr>
          <p:cNvSpPr txBox="1"/>
          <p:nvPr/>
        </p:nvSpPr>
        <p:spPr>
          <a:xfrm>
            <a:off x="10065960" y="5916820"/>
            <a:ext cx="846094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/>
              <a:t>Client</a:t>
            </a:r>
            <a:r>
              <a:rPr lang="ko-KR" altLang="en-US" sz="2800" b="1"/>
              <a:t>가 회원가입을 요청하게 되면 </a:t>
            </a:r>
            <a:r>
              <a:rPr lang="en-US" altLang="ko-KR" sz="2800" b="1" err="1"/>
              <a:t>memberService</a:t>
            </a:r>
            <a:r>
              <a:rPr lang="ko-KR" altLang="en-US" sz="2800" b="1"/>
              <a:t>의 </a:t>
            </a:r>
            <a:r>
              <a:rPr lang="en-US" altLang="ko-KR" sz="2800" b="1" err="1"/>
              <a:t>idcheck</a:t>
            </a:r>
            <a:r>
              <a:rPr lang="en-US" altLang="ko-KR" sz="2800" b="1"/>
              <a:t> </a:t>
            </a:r>
            <a:r>
              <a:rPr lang="ko-KR" altLang="en-US" sz="2800" b="1"/>
              <a:t>메서드를 통해 </a:t>
            </a:r>
            <a:r>
              <a:rPr lang="en-US" altLang="ko-KR" sz="2800" b="1"/>
              <a:t>memberMapper.xml</a:t>
            </a:r>
            <a:r>
              <a:rPr lang="ko-KR" altLang="en-US" sz="2800" b="1"/>
              <a:t>에서 작성된 </a:t>
            </a:r>
            <a:r>
              <a:rPr lang="en-US" altLang="ko-KR" sz="2800" b="1" err="1"/>
              <a:t>sql</a:t>
            </a:r>
            <a:r>
              <a:rPr lang="ko-KR" altLang="en-US" sz="2800" b="1"/>
              <a:t>문을  </a:t>
            </a:r>
            <a:r>
              <a:rPr lang="en-US" altLang="ko-KR" sz="2800" b="1"/>
              <a:t>DAO</a:t>
            </a:r>
            <a:r>
              <a:rPr lang="ko-KR" altLang="en-US" sz="2800" b="1"/>
              <a:t>파일에서  사용자 </a:t>
            </a:r>
            <a:endParaRPr lang="en-US" altLang="ko-KR" sz="2800" b="1"/>
          </a:p>
          <a:p>
            <a:r>
              <a:rPr lang="ko-KR" altLang="en-US" sz="2800" b="1"/>
              <a:t>정보가 저장된 </a:t>
            </a:r>
            <a:r>
              <a:rPr lang="en-US" altLang="ko-KR" sz="2800" b="1"/>
              <a:t>VO</a:t>
            </a:r>
            <a:r>
              <a:rPr lang="ko-KR" altLang="en-US" sz="2800" b="1"/>
              <a:t>로 접근해 데이터를 불러온다  </a:t>
            </a:r>
            <a:endParaRPr lang="en-US" altLang="ko-KR" sz="2800" b="1"/>
          </a:p>
          <a:p>
            <a:endParaRPr lang="en-US" altLang="ko-KR" sz="2800" b="1"/>
          </a:p>
          <a:p>
            <a:endParaRPr lang="en-US" altLang="ko-KR" sz="2000" b="1"/>
          </a:p>
          <a:p>
            <a:endParaRPr lang="en-US" altLang="ko-KR" sz="2000" b="1"/>
          </a:p>
          <a:p>
            <a:endParaRPr lang="en-US" altLang="ko-KR" sz="2000" b="1"/>
          </a:p>
          <a:p>
            <a:r>
              <a:rPr lang="en-US" altLang="ko-KR" sz="2000" b="1"/>
              <a:t> </a:t>
            </a:r>
            <a:endParaRPr lang="ko-KR" altLang="en-US" sz="2000" b="1"/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A0326D55-0429-4835-D1B1-CD9C97A8B092}"/>
              </a:ext>
            </a:extLst>
          </p:cNvPr>
          <p:cNvCxnSpPr>
            <a:cxnSpLocks/>
          </p:cNvCxnSpPr>
          <p:nvPr/>
        </p:nvCxnSpPr>
        <p:spPr>
          <a:xfrm>
            <a:off x="11988316" y="3631332"/>
            <a:ext cx="900100" cy="0"/>
          </a:xfrm>
          <a:prstGeom prst="line">
            <a:avLst/>
          </a:prstGeom>
          <a:ln w="44450">
            <a:prstDash val="sysDot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32A2C6BF-46C0-6384-5473-DB020CEC0567}"/>
              </a:ext>
            </a:extLst>
          </p:cNvPr>
          <p:cNvSpPr/>
          <p:nvPr/>
        </p:nvSpPr>
        <p:spPr>
          <a:xfrm>
            <a:off x="12888416" y="1616954"/>
            <a:ext cx="4716524" cy="2753226"/>
          </a:xfrm>
          <a:prstGeom prst="rect">
            <a:avLst/>
          </a:prstGeom>
          <a:noFill/>
          <a:ln w="38100">
            <a:solidFill>
              <a:srgbClr val="F7A058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70C0"/>
              </a:solidFill>
            </a:endParaRPr>
          </a:p>
        </p:txBody>
      </p:sp>
      <p:pic>
        <p:nvPicPr>
          <p:cNvPr id="18" name="Object 7">
            <a:extLst>
              <a:ext uri="{FF2B5EF4-FFF2-40B4-BE49-F238E27FC236}">
                <a16:creationId xmlns:a16="http://schemas.microsoft.com/office/drawing/2014/main" id="{383075A3-2C3C-4893-98D4-818CBBC30F7C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383360" y="-155878"/>
            <a:ext cx="5401937" cy="169073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58EA215-1BB6-466A-9D23-4FC319EB69B7}"/>
              </a:ext>
            </a:extLst>
          </p:cNvPr>
          <p:cNvSpPr txBox="1"/>
          <p:nvPr/>
        </p:nvSpPr>
        <p:spPr>
          <a:xfrm>
            <a:off x="8450360" y="38100"/>
            <a:ext cx="79664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>
                <a:solidFill>
                  <a:srgbClr val="5D6DBE"/>
                </a:solidFill>
              </a:rPr>
              <a:t>(member-</a:t>
            </a:r>
            <a:r>
              <a:rPr lang="ko-KR" altLang="en-US" sz="4000" b="1">
                <a:solidFill>
                  <a:srgbClr val="5D6DBE"/>
                </a:solidFill>
              </a:rPr>
              <a:t>회원가입</a:t>
            </a:r>
            <a:r>
              <a:rPr lang="en-US" altLang="ko-KR" sz="7200" b="1">
                <a:solidFill>
                  <a:srgbClr val="5D6DBE"/>
                </a:solidFill>
              </a:rPr>
              <a:t>)</a:t>
            </a:r>
            <a:r>
              <a:rPr lang="ko-KR" altLang="en-US" sz="7200" b="1">
                <a:solidFill>
                  <a:srgbClr val="5D6DBE"/>
                </a:solidFill>
              </a:rPr>
              <a:t> </a:t>
            </a:r>
            <a:endParaRPr lang="ko-KR" altLang="en-US" sz="2400">
              <a:solidFill>
                <a:srgbClr val="5D6DB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53376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001"/>
          <p:cNvGrpSpPr/>
          <p:nvPr/>
        </p:nvGrpSpPr>
        <p:grpSpPr>
          <a:xfrm>
            <a:off x="2419543" y="1283810"/>
            <a:ext cx="13204946" cy="110187"/>
            <a:chOff x="2419543" y="1283810"/>
            <a:chExt cx="13204946" cy="110187"/>
          </a:xfrm>
        </p:grpSpPr>
        <p:pic>
          <p:nvPicPr>
            <p:cNvPr id="15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19543" y="1283810"/>
              <a:ext cx="13204946" cy="110187"/>
            </a:xfrm>
            <a:prstGeom prst="rect">
              <a:avLst/>
            </a:prstGeom>
          </p:spPr>
        </p:pic>
      </p:grpSp>
      <p:pic>
        <p:nvPicPr>
          <p:cNvPr id="17" name="Object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21593" y="1138098"/>
            <a:ext cx="460965" cy="47885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76815D4-DAF4-8352-AA70-ABA9115410B1}"/>
              </a:ext>
            </a:extLst>
          </p:cNvPr>
          <p:cNvSpPr txBox="1"/>
          <p:nvPr/>
        </p:nvSpPr>
        <p:spPr>
          <a:xfrm>
            <a:off x="357100" y="8095828"/>
            <a:ext cx="8520364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/>
              <a:t>기존에 있는 아이디와 중복될 경우</a:t>
            </a:r>
            <a:endParaRPr lang="en-US" altLang="ko-KR" sz="2800" b="1"/>
          </a:p>
          <a:p>
            <a:r>
              <a:rPr lang="en-US" altLang="ko-KR" sz="2800" b="1"/>
              <a:t>Ajax </a:t>
            </a:r>
            <a:r>
              <a:rPr lang="ko-KR" altLang="en-US" sz="2800" b="1"/>
              <a:t>비동기 통신 방식을 통해  </a:t>
            </a:r>
            <a:endParaRPr lang="en-US" altLang="ko-KR" sz="2800" b="1"/>
          </a:p>
          <a:p>
            <a:endParaRPr lang="en-US" altLang="ko-KR" sz="2800" b="1"/>
          </a:p>
          <a:p>
            <a:r>
              <a:rPr lang="en-US" altLang="ko-KR" sz="2800" b="1"/>
              <a:t>“</a:t>
            </a:r>
            <a:r>
              <a:rPr lang="ko-KR" altLang="en-US" sz="2800" b="1"/>
              <a:t>중복된 아이디 입니다</a:t>
            </a:r>
            <a:r>
              <a:rPr lang="en-US" altLang="ko-KR" sz="2800" b="1"/>
              <a:t>”</a:t>
            </a:r>
            <a:r>
              <a:rPr lang="ko-KR" altLang="en-US" sz="2800" b="1"/>
              <a:t>를 화면에 출력 </a:t>
            </a:r>
            <a:endParaRPr lang="en-US" altLang="ko-KR" sz="2800" b="1"/>
          </a:p>
          <a:p>
            <a:endParaRPr lang="en-US" altLang="ko-KR" sz="2800" b="1"/>
          </a:p>
          <a:p>
            <a:endParaRPr lang="en-US" altLang="ko-KR" sz="2000" b="1"/>
          </a:p>
          <a:p>
            <a:endParaRPr lang="en-US" altLang="ko-KR" sz="2000" b="1"/>
          </a:p>
          <a:p>
            <a:endParaRPr lang="en-US" altLang="ko-KR" sz="2000" b="1"/>
          </a:p>
          <a:p>
            <a:r>
              <a:rPr lang="en-US" altLang="ko-KR" sz="2000" b="1"/>
              <a:t> </a:t>
            </a:r>
            <a:endParaRPr lang="ko-KR" altLang="en-US" sz="2000" b="1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3FC1A43-4768-F165-F5C3-9D9A0B784F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9394" y="1545138"/>
            <a:ext cx="5487166" cy="581106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0BED367-A89D-FD9C-34C6-184C64D3F3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31686" y="3723182"/>
            <a:ext cx="8834721" cy="653506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B02D92E-E1C1-EF1E-4D7C-8DE74D3894D4}"/>
              </a:ext>
            </a:extLst>
          </p:cNvPr>
          <p:cNvSpPr txBox="1"/>
          <p:nvPr/>
        </p:nvSpPr>
        <p:spPr>
          <a:xfrm>
            <a:off x="13319448" y="3708942"/>
            <a:ext cx="4968552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/>
              <a:t>&lt;</a:t>
            </a:r>
            <a:r>
              <a:rPr lang="en-US" altLang="ko-KR" sz="2400" b="1" err="1"/>
              <a:t>memberJoin</a:t>
            </a:r>
            <a:r>
              <a:rPr lang="en-US" altLang="ko-KR" sz="2800" b="1" err="1"/>
              <a:t>.jsp</a:t>
            </a:r>
            <a:r>
              <a:rPr lang="en-US" altLang="ko-KR" sz="2800" b="1"/>
              <a:t>&gt;</a:t>
            </a:r>
          </a:p>
          <a:p>
            <a:endParaRPr lang="en-US" altLang="ko-KR" sz="2800" b="1"/>
          </a:p>
          <a:p>
            <a:endParaRPr lang="en-US" altLang="ko-KR" sz="2800" b="1"/>
          </a:p>
          <a:p>
            <a:endParaRPr lang="en-US" altLang="ko-KR" sz="2000" b="1"/>
          </a:p>
          <a:p>
            <a:endParaRPr lang="en-US" altLang="ko-KR" sz="2000" b="1"/>
          </a:p>
          <a:p>
            <a:endParaRPr lang="en-US" altLang="ko-KR" sz="2000" b="1"/>
          </a:p>
          <a:p>
            <a:r>
              <a:rPr lang="en-US" altLang="ko-KR" sz="2000" b="1"/>
              <a:t> </a:t>
            </a:r>
            <a:endParaRPr lang="ko-KR" altLang="en-US" sz="2000" b="1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C83F61CB-88D8-2915-7258-380F617E9A1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6247" b="9906"/>
          <a:stretch/>
        </p:blipFill>
        <p:spPr>
          <a:xfrm>
            <a:off x="8032627" y="1507104"/>
            <a:ext cx="8834720" cy="19943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Object 7">
            <a:extLst>
              <a:ext uri="{FF2B5EF4-FFF2-40B4-BE49-F238E27FC236}">
                <a16:creationId xmlns:a16="http://schemas.microsoft.com/office/drawing/2014/main" id="{63005CBC-B36D-4EAA-9806-5A0EDD3E87A8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563380" y="-155878"/>
            <a:ext cx="5401937" cy="169073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6446BB3-1A5B-4B39-9916-1761A5BEB6BE}"/>
              </a:ext>
            </a:extLst>
          </p:cNvPr>
          <p:cNvSpPr txBox="1"/>
          <p:nvPr/>
        </p:nvSpPr>
        <p:spPr>
          <a:xfrm>
            <a:off x="8630380" y="38100"/>
            <a:ext cx="79664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>
                <a:solidFill>
                  <a:srgbClr val="5D6DBE"/>
                </a:solidFill>
              </a:rPr>
              <a:t>(member-</a:t>
            </a:r>
            <a:r>
              <a:rPr lang="ko-KR" altLang="en-US" sz="4000" b="1">
                <a:solidFill>
                  <a:srgbClr val="5D6DBE"/>
                </a:solidFill>
              </a:rPr>
              <a:t>회원가입</a:t>
            </a:r>
            <a:r>
              <a:rPr lang="en-US" altLang="ko-KR" sz="7200" b="1">
                <a:solidFill>
                  <a:srgbClr val="5D6DBE"/>
                </a:solidFill>
              </a:rPr>
              <a:t>)</a:t>
            </a:r>
            <a:r>
              <a:rPr lang="ko-KR" altLang="en-US" sz="7200" b="1">
                <a:solidFill>
                  <a:srgbClr val="5D6DBE"/>
                </a:solidFill>
              </a:rPr>
              <a:t> </a:t>
            </a:r>
            <a:endParaRPr lang="ko-KR" altLang="en-US" sz="2400">
              <a:solidFill>
                <a:srgbClr val="5D6DB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90263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001"/>
          <p:cNvGrpSpPr/>
          <p:nvPr/>
        </p:nvGrpSpPr>
        <p:grpSpPr>
          <a:xfrm>
            <a:off x="2419543" y="1283810"/>
            <a:ext cx="13204946" cy="110187"/>
            <a:chOff x="2419543" y="1283810"/>
            <a:chExt cx="13204946" cy="110187"/>
          </a:xfrm>
        </p:grpSpPr>
        <p:pic>
          <p:nvPicPr>
            <p:cNvPr id="15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19543" y="1283810"/>
              <a:ext cx="13204946" cy="110187"/>
            </a:xfrm>
            <a:prstGeom prst="rect">
              <a:avLst/>
            </a:prstGeom>
          </p:spPr>
        </p:pic>
      </p:grpSp>
      <p:pic>
        <p:nvPicPr>
          <p:cNvPr id="16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671392" y="-155878"/>
            <a:ext cx="5401937" cy="1690732"/>
          </a:xfrm>
          <a:prstGeom prst="rect">
            <a:avLst/>
          </a:prstGeom>
        </p:spPr>
      </p:pic>
      <p:pic>
        <p:nvPicPr>
          <p:cNvPr id="17" name="Object 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21593" y="1138098"/>
            <a:ext cx="460965" cy="47885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FDDFC13-4C74-9881-C11A-69BD79F9125E}"/>
              </a:ext>
            </a:extLst>
          </p:cNvPr>
          <p:cNvSpPr txBox="1"/>
          <p:nvPr/>
        </p:nvSpPr>
        <p:spPr>
          <a:xfrm>
            <a:off x="8738392" y="38100"/>
            <a:ext cx="79664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>
                <a:solidFill>
                  <a:srgbClr val="5D6DBE"/>
                </a:solidFill>
              </a:rPr>
              <a:t>(member-</a:t>
            </a:r>
            <a:r>
              <a:rPr lang="ko-KR" altLang="en-US" sz="4000" b="1">
                <a:solidFill>
                  <a:srgbClr val="5D6DBE"/>
                </a:solidFill>
              </a:rPr>
              <a:t>로그인</a:t>
            </a:r>
            <a:r>
              <a:rPr lang="en-US" altLang="ko-KR" sz="7200" b="1">
                <a:solidFill>
                  <a:srgbClr val="5D6DBE"/>
                </a:solidFill>
              </a:rPr>
              <a:t>)</a:t>
            </a:r>
            <a:r>
              <a:rPr lang="ko-KR" altLang="en-US" sz="7200" b="1">
                <a:solidFill>
                  <a:srgbClr val="5D6DBE"/>
                </a:solidFill>
              </a:rPr>
              <a:t> </a:t>
            </a:r>
            <a:endParaRPr lang="ko-KR" altLang="en-US" sz="2400">
              <a:solidFill>
                <a:srgbClr val="5D6DBE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9B97AAE-13B0-869E-14F8-E1C139C7534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281"/>
          <a:stretch/>
        </p:blipFill>
        <p:spPr>
          <a:xfrm>
            <a:off x="9022016" y="5639556"/>
            <a:ext cx="8783960" cy="455387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8DECCA6-FC27-2598-DD42-7B29D0622A4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52075" y="6079379"/>
            <a:ext cx="5961628" cy="3785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5D34341-E70C-7EB5-D910-755CEACF1300}"/>
              </a:ext>
            </a:extLst>
          </p:cNvPr>
          <p:cNvSpPr txBox="1"/>
          <p:nvPr/>
        </p:nvSpPr>
        <p:spPr>
          <a:xfrm>
            <a:off x="9144000" y="2335188"/>
            <a:ext cx="8783960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/>
              <a:t>Client</a:t>
            </a:r>
            <a:r>
              <a:rPr lang="ko-KR" altLang="en-US" sz="2800" b="1"/>
              <a:t>가 로그인 요청을 하게 되면 </a:t>
            </a:r>
            <a:r>
              <a:rPr lang="en-US" altLang="ko-KR" sz="2800" b="1"/>
              <a:t>Member</a:t>
            </a:r>
            <a:r>
              <a:rPr lang="ko-KR" altLang="en-US" sz="2800" b="1"/>
              <a:t>의 </a:t>
            </a:r>
            <a:r>
              <a:rPr lang="en-US" altLang="ko-KR" sz="2800" b="1"/>
              <a:t>@Controller</a:t>
            </a:r>
            <a:r>
              <a:rPr lang="ko-KR" altLang="en-US" sz="2800" b="1"/>
              <a:t>에 진입하게 된다</a:t>
            </a:r>
            <a:r>
              <a:rPr lang="en-US" altLang="ko-KR" sz="2800" b="1"/>
              <a:t>.</a:t>
            </a:r>
          </a:p>
          <a:p>
            <a:endParaRPr lang="en-US" altLang="ko-KR" sz="2800" b="1"/>
          </a:p>
          <a:p>
            <a:r>
              <a:rPr lang="ko-KR" altLang="en-US" sz="2800" b="1"/>
              <a:t>컨트롤러는 요청에 대한 작업을 수행하고 </a:t>
            </a:r>
            <a:endParaRPr lang="en-US" altLang="ko-KR" sz="2800" b="1"/>
          </a:p>
          <a:p>
            <a:r>
              <a:rPr lang="en-US" altLang="ko-KR" sz="2800" b="1"/>
              <a:t>view </a:t>
            </a:r>
            <a:r>
              <a:rPr lang="ko-KR" altLang="en-US" sz="2800" b="1"/>
              <a:t>쪽으로 데이터를 전달한다</a:t>
            </a:r>
            <a:r>
              <a:rPr lang="en-US" altLang="ko-KR" sz="2800" b="1"/>
              <a:t>. </a:t>
            </a:r>
          </a:p>
          <a:p>
            <a:endParaRPr lang="en-US" altLang="ko-KR" sz="2800" b="1"/>
          </a:p>
          <a:p>
            <a:endParaRPr lang="en-US" altLang="ko-KR" sz="2800" b="1"/>
          </a:p>
          <a:p>
            <a:endParaRPr lang="en-US" altLang="ko-KR" sz="2000" b="1"/>
          </a:p>
          <a:p>
            <a:endParaRPr lang="en-US" altLang="ko-KR" sz="2000" b="1"/>
          </a:p>
          <a:p>
            <a:endParaRPr lang="en-US" altLang="ko-KR" sz="2000" b="1"/>
          </a:p>
          <a:p>
            <a:r>
              <a:rPr lang="en-US" altLang="ko-KR" sz="2000" b="1"/>
              <a:t> </a:t>
            </a:r>
            <a:endParaRPr lang="ko-KR" altLang="en-US" sz="2000" b="1"/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B07DAE70-B1D8-8C40-DB6B-D659E5B54DB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7975"/>
          <a:stretch/>
        </p:blipFill>
        <p:spPr>
          <a:xfrm>
            <a:off x="1259124" y="1616954"/>
            <a:ext cx="6726101" cy="3785160"/>
          </a:xfrm>
          <a:prstGeom prst="rect">
            <a:avLst/>
          </a:prstGeom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0DF296D8-D8BA-660E-D7D7-1435C8F0C0BE}"/>
              </a:ext>
            </a:extLst>
          </p:cNvPr>
          <p:cNvSpPr/>
          <p:nvPr/>
        </p:nvSpPr>
        <p:spPr>
          <a:xfrm>
            <a:off x="5000002" y="1693121"/>
            <a:ext cx="914400" cy="47945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031F9380-5359-6718-8B89-E01A925ABB91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1565" y="1534854"/>
            <a:ext cx="595637" cy="620354"/>
          </a:xfrm>
          <a:prstGeom prst="rect">
            <a:avLst/>
          </a:prstGeom>
        </p:spPr>
      </p:pic>
      <p:sp>
        <p:nvSpPr>
          <p:cNvPr id="42" name="화살표: 아래쪽 41">
            <a:extLst>
              <a:ext uri="{FF2B5EF4-FFF2-40B4-BE49-F238E27FC236}">
                <a16:creationId xmlns:a16="http://schemas.microsoft.com/office/drawing/2014/main" id="{6AB083C7-F9A2-12F6-DAA1-249334C0A590}"/>
              </a:ext>
            </a:extLst>
          </p:cNvPr>
          <p:cNvSpPr/>
          <p:nvPr/>
        </p:nvSpPr>
        <p:spPr>
          <a:xfrm>
            <a:off x="4283460" y="5466826"/>
            <a:ext cx="716542" cy="864806"/>
          </a:xfrm>
          <a:prstGeom prst="downArrow">
            <a:avLst/>
          </a:prstGeom>
          <a:solidFill>
            <a:srgbClr val="0070C0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55597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001"/>
          <p:cNvGrpSpPr/>
          <p:nvPr/>
        </p:nvGrpSpPr>
        <p:grpSpPr>
          <a:xfrm>
            <a:off x="2419543" y="1283810"/>
            <a:ext cx="13204946" cy="110187"/>
            <a:chOff x="2419543" y="1283810"/>
            <a:chExt cx="13204946" cy="110187"/>
          </a:xfrm>
        </p:grpSpPr>
        <p:pic>
          <p:nvPicPr>
            <p:cNvPr id="15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19543" y="1283810"/>
              <a:ext cx="13204946" cy="110187"/>
            </a:xfrm>
            <a:prstGeom prst="rect">
              <a:avLst/>
            </a:prstGeom>
          </p:spPr>
        </p:pic>
      </p:grpSp>
      <p:pic>
        <p:nvPicPr>
          <p:cNvPr id="17" name="Object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21593" y="1138098"/>
            <a:ext cx="460965" cy="47885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382A0C8-1B3B-16F5-2D59-033E9FF603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1392" y="2043675"/>
            <a:ext cx="11306608" cy="553499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3169190-FD00-974A-C995-A46915346F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9124" y="1867136"/>
            <a:ext cx="5406737" cy="364957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FBE9C89-B96C-1D73-0F73-64BDEC39C1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12558" y="6595434"/>
            <a:ext cx="5453303" cy="183620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5399781-E8D6-34DC-2880-8CE36D30ADAC}"/>
              </a:ext>
            </a:extLst>
          </p:cNvPr>
          <p:cNvSpPr txBox="1"/>
          <p:nvPr/>
        </p:nvSpPr>
        <p:spPr>
          <a:xfrm>
            <a:off x="1043100" y="5884583"/>
            <a:ext cx="8783960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/>
              <a:t>로그인 성공 시 </a:t>
            </a:r>
            <a:r>
              <a:rPr lang="en-US" altLang="ko-KR" sz="2800" b="1" err="1"/>
              <a:t>home.jsp</a:t>
            </a:r>
            <a:r>
              <a:rPr lang="ko-KR" altLang="en-US" sz="2800" b="1"/>
              <a:t>로 이동한다</a:t>
            </a:r>
            <a:r>
              <a:rPr lang="en-US" altLang="ko-KR" sz="2800" b="1"/>
              <a:t>. </a:t>
            </a:r>
          </a:p>
          <a:p>
            <a:endParaRPr lang="en-US" altLang="ko-KR" sz="2800" b="1"/>
          </a:p>
          <a:p>
            <a:endParaRPr lang="en-US" altLang="ko-KR" sz="2000" b="1"/>
          </a:p>
          <a:p>
            <a:endParaRPr lang="en-US" altLang="ko-KR" sz="2000" b="1"/>
          </a:p>
          <a:p>
            <a:endParaRPr lang="en-US" altLang="ko-KR" sz="2000" b="1"/>
          </a:p>
          <a:p>
            <a:r>
              <a:rPr lang="en-US" altLang="ko-KR" sz="2000" b="1"/>
              <a:t> </a:t>
            </a:r>
            <a:endParaRPr lang="ko-KR" altLang="en-US" sz="2000" b="1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F893109-0DC7-3D10-C925-87E642FBC825}"/>
              </a:ext>
            </a:extLst>
          </p:cNvPr>
          <p:cNvSpPr txBox="1"/>
          <p:nvPr/>
        </p:nvSpPr>
        <p:spPr>
          <a:xfrm>
            <a:off x="1274823" y="8739765"/>
            <a:ext cx="8783960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/>
              <a:t>잘못된 로그인 정보 입력 시 </a:t>
            </a:r>
            <a:endParaRPr lang="en-US" altLang="ko-KR" sz="2800" b="1"/>
          </a:p>
          <a:p>
            <a:r>
              <a:rPr lang="ko-KR" altLang="en-US" sz="2800" b="1"/>
              <a:t>경고 메시지를 화면에 보여준다</a:t>
            </a:r>
            <a:r>
              <a:rPr lang="en-US" altLang="ko-KR" sz="2800" b="1"/>
              <a:t>. </a:t>
            </a:r>
          </a:p>
          <a:p>
            <a:endParaRPr lang="en-US" altLang="ko-KR" sz="2000" b="1"/>
          </a:p>
          <a:p>
            <a:endParaRPr lang="en-US" altLang="ko-KR" sz="2000" b="1"/>
          </a:p>
          <a:p>
            <a:endParaRPr lang="en-US" altLang="ko-KR" sz="2000" b="1"/>
          </a:p>
          <a:p>
            <a:r>
              <a:rPr lang="en-US" altLang="ko-KR" sz="2000" b="1"/>
              <a:t> </a:t>
            </a:r>
            <a:endParaRPr lang="ko-KR" altLang="en-US" sz="2000" b="1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B0942C9F-000D-B9CD-161A-D0D03C4E53B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59924" y="9003190"/>
            <a:ext cx="3686689" cy="866896"/>
          </a:xfrm>
          <a:prstGeom prst="rect">
            <a:avLst/>
          </a:prstGeom>
          <a:ln w="25400">
            <a:noFill/>
            <a:prstDash val="dash"/>
          </a:ln>
        </p:spPr>
      </p:pic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3ED6CC6C-CB63-95AA-2210-22A6DE68E8BB}"/>
              </a:ext>
            </a:extLst>
          </p:cNvPr>
          <p:cNvCxnSpPr>
            <a:cxnSpLocks/>
          </p:cNvCxnSpPr>
          <p:nvPr/>
        </p:nvCxnSpPr>
        <p:spPr>
          <a:xfrm>
            <a:off x="10872192" y="6595434"/>
            <a:ext cx="0" cy="1782488"/>
          </a:xfrm>
          <a:prstGeom prst="line">
            <a:avLst/>
          </a:prstGeom>
          <a:ln w="44450">
            <a:prstDash val="sysDot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88A58B5B-8CA2-E50B-13AB-05808A0C0605}"/>
              </a:ext>
            </a:extLst>
          </p:cNvPr>
          <p:cNvSpPr txBox="1"/>
          <p:nvPr/>
        </p:nvSpPr>
        <p:spPr>
          <a:xfrm>
            <a:off x="8325908" y="8377924"/>
            <a:ext cx="300230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/>
              <a:t>&lt;</a:t>
            </a:r>
            <a:r>
              <a:rPr lang="en-US" altLang="ko-KR" sz="2800" b="1" err="1"/>
              <a:t>loginForm.jsp</a:t>
            </a:r>
            <a:r>
              <a:rPr lang="en-US" altLang="ko-KR" sz="2800" b="1"/>
              <a:t>&gt;</a:t>
            </a:r>
          </a:p>
          <a:p>
            <a:endParaRPr lang="en-US" altLang="ko-KR" sz="2000" b="1"/>
          </a:p>
          <a:p>
            <a:endParaRPr lang="en-US" altLang="ko-KR" sz="2000" b="1"/>
          </a:p>
          <a:p>
            <a:endParaRPr lang="en-US" altLang="ko-KR" sz="2000" b="1"/>
          </a:p>
          <a:p>
            <a:r>
              <a:rPr lang="en-US" altLang="ko-KR" sz="2000" b="1"/>
              <a:t> </a:t>
            </a:r>
            <a:endParaRPr lang="ko-KR" altLang="en-US" sz="2000" b="1"/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0E8A9007-EBEF-AFE7-1A5D-CF6DC3653DFB}"/>
              </a:ext>
            </a:extLst>
          </p:cNvPr>
          <p:cNvCxnSpPr>
            <a:cxnSpLocks/>
          </p:cNvCxnSpPr>
          <p:nvPr/>
        </p:nvCxnSpPr>
        <p:spPr>
          <a:xfrm>
            <a:off x="6848248" y="8243760"/>
            <a:ext cx="0" cy="1472174"/>
          </a:xfrm>
          <a:prstGeom prst="line">
            <a:avLst/>
          </a:prstGeom>
          <a:ln w="44450">
            <a:prstDash val="sysDot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F1EDC782-C751-1BFF-2C58-940BB9E1E5F0}"/>
              </a:ext>
            </a:extLst>
          </p:cNvPr>
          <p:cNvCxnSpPr>
            <a:cxnSpLocks/>
          </p:cNvCxnSpPr>
          <p:nvPr/>
        </p:nvCxnSpPr>
        <p:spPr>
          <a:xfrm>
            <a:off x="3939209" y="8243760"/>
            <a:ext cx="2909039" cy="0"/>
          </a:xfrm>
          <a:prstGeom prst="line">
            <a:avLst/>
          </a:prstGeom>
          <a:ln w="44450">
            <a:prstDash val="sysDot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8C845B2E-6C43-E707-EB3D-16AA0DCD9145}"/>
              </a:ext>
            </a:extLst>
          </p:cNvPr>
          <p:cNvCxnSpPr>
            <a:cxnSpLocks/>
          </p:cNvCxnSpPr>
          <p:nvPr/>
        </p:nvCxnSpPr>
        <p:spPr>
          <a:xfrm>
            <a:off x="6847736" y="9715934"/>
            <a:ext cx="1478172" cy="0"/>
          </a:xfrm>
          <a:prstGeom prst="line">
            <a:avLst/>
          </a:prstGeom>
          <a:ln w="44450">
            <a:prstDash val="sysDot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499B0255-2CB9-4954-93FA-F09877D5279B}"/>
              </a:ext>
            </a:extLst>
          </p:cNvPr>
          <p:cNvSpPr/>
          <p:nvPr/>
        </p:nvSpPr>
        <p:spPr>
          <a:xfrm>
            <a:off x="8321136" y="8377922"/>
            <a:ext cx="3917638" cy="1754327"/>
          </a:xfrm>
          <a:prstGeom prst="rect">
            <a:avLst/>
          </a:prstGeom>
          <a:noFill/>
          <a:ln w="38100">
            <a:solidFill>
              <a:srgbClr val="F7A058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70C0"/>
              </a:solidFill>
            </a:endParaRPr>
          </a:p>
        </p:txBody>
      </p:sp>
      <p:pic>
        <p:nvPicPr>
          <p:cNvPr id="19" name="Object 7">
            <a:extLst>
              <a:ext uri="{FF2B5EF4-FFF2-40B4-BE49-F238E27FC236}">
                <a16:creationId xmlns:a16="http://schemas.microsoft.com/office/drawing/2014/main" id="{4C348974-951A-43F3-9BCE-A93E84147D85}"/>
              </a:ext>
            </a:extLst>
          </p:cNvPr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851412" y="-155878"/>
            <a:ext cx="5401937" cy="169073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52F7262-ED22-4076-80AA-D0CE851215E4}"/>
              </a:ext>
            </a:extLst>
          </p:cNvPr>
          <p:cNvSpPr txBox="1"/>
          <p:nvPr/>
        </p:nvSpPr>
        <p:spPr>
          <a:xfrm>
            <a:off x="8918412" y="38100"/>
            <a:ext cx="79664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>
                <a:solidFill>
                  <a:srgbClr val="5D6DBE"/>
                </a:solidFill>
              </a:rPr>
              <a:t>(member-</a:t>
            </a:r>
            <a:r>
              <a:rPr lang="ko-KR" altLang="en-US" sz="4000" b="1">
                <a:solidFill>
                  <a:srgbClr val="5D6DBE"/>
                </a:solidFill>
              </a:rPr>
              <a:t>로그인</a:t>
            </a:r>
            <a:r>
              <a:rPr lang="en-US" altLang="ko-KR" sz="7200" b="1">
                <a:solidFill>
                  <a:srgbClr val="5D6DBE"/>
                </a:solidFill>
              </a:rPr>
              <a:t>)</a:t>
            </a:r>
            <a:r>
              <a:rPr lang="ko-KR" altLang="en-US" sz="7200" b="1">
                <a:solidFill>
                  <a:srgbClr val="5D6DBE"/>
                </a:solidFill>
              </a:rPr>
              <a:t> </a:t>
            </a:r>
            <a:endParaRPr lang="ko-KR" altLang="en-US" sz="2400">
              <a:solidFill>
                <a:srgbClr val="5D6DB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91181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001"/>
          <p:cNvGrpSpPr/>
          <p:nvPr/>
        </p:nvGrpSpPr>
        <p:grpSpPr>
          <a:xfrm>
            <a:off x="2419543" y="1283810"/>
            <a:ext cx="13204946" cy="110187"/>
            <a:chOff x="2419543" y="1283810"/>
            <a:chExt cx="13204946" cy="110187"/>
          </a:xfrm>
        </p:grpSpPr>
        <p:pic>
          <p:nvPicPr>
            <p:cNvPr id="15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19543" y="1283810"/>
              <a:ext cx="13204946" cy="110187"/>
            </a:xfrm>
            <a:prstGeom prst="rect">
              <a:avLst/>
            </a:prstGeom>
          </p:spPr>
        </p:pic>
      </p:grpSp>
      <p:pic>
        <p:nvPicPr>
          <p:cNvPr id="17" name="Object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21593" y="1138098"/>
            <a:ext cx="460965" cy="47885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50A1255-0281-63FE-69B4-2275A6DC470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985"/>
          <a:stretch/>
        </p:blipFill>
        <p:spPr>
          <a:xfrm>
            <a:off x="1187116" y="3505801"/>
            <a:ext cx="16849872" cy="482453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76815D4-DAF4-8352-AA70-ABA9115410B1}"/>
              </a:ext>
            </a:extLst>
          </p:cNvPr>
          <p:cNvSpPr txBox="1"/>
          <p:nvPr/>
        </p:nvSpPr>
        <p:spPr>
          <a:xfrm>
            <a:off x="5219564" y="8725406"/>
            <a:ext cx="1345720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/>
              <a:t>Client</a:t>
            </a:r>
            <a:r>
              <a:rPr lang="ko-KR" altLang="en-US" sz="2800" b="1"/>
              <a:t>가 로그아웃 요청을 하게 되면 </a:t>
            </a:r>
            <a:r>
              <a:rPr lang="en-US" altLang="ko-KR" sz="2800" b="1"/>
              <a:t>login </a:t>
            </a:r>
            <a:r>
              <a:rPr lang="ko-KR" altLang="en-US" sz="2800" b="1"/>
              <a:t>값에 해당하는 </a:t>
            </a:r>
            <a:endParaRPr lang="en-US" altLang="ko-KR" sz="2800" b="1"/>
          </a:p>
          <a:p>
            <a:r>
              <a:rPr lang="en-US" altLang="ko-KR" sz="2800" b="1"/>
              <a:t>Session </a:t>
            </a:r>
            <a:r>
              <a:rPr lang="ko-KR" altLang="en-US" sz="2800" b="1"/>
              <a:t>정보를 삭제하고 홈 화면으로 이동한다</a:t>
            </a:r>
            <a:r>
              <a:rPr lang="en-US" altLang="ko-KR" sz="2800" b="1"/>
              <a:t>. </a:t>
            </a:r>
          </a:p>
          <a:p>
            <a:endParaRPr lang="en-US" altLang="ko-KR" sz="2800" b="1"/>
          </a:p>
          <a:p>
            <a:endParaRPr lang="en-US" altLang="ko-KR" sz="2800" b="1"/>
          </a:p>
          <a:p>
            <a:endParaRPr lang="en-US" altLang="ko-KR" sz="2000" b="1"/>
          </a:p>
          <a:p>
            <a:endParaRPr lang="en-US" altLang="ko-KR" sz="2000" b="1"/>
          </a:p>
          <a:p>
            <a:endParaRPr lang="en-US" altLang="ko-KR" sz="2000" b="1"/>
          </a:p>
          <a:p>
            <a:r>
              <a:rPr lang="en-US" altLang="ko-KR" sz="2000" b="1"/>
              <a:t> </a:t>
            </a:r>
            <a:endParaRPr lang="ko-KR" altLang="en-US" sz="2000" b="1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7A841531-3951-3E59-1B22-502D8F102A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52309" y="1654814"/>
            <a:ext cx="9183382" cy="148610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F03DAFD1-1214-0FCD-18E1-2448606B0123}"/>
              </a:ext>
            </a:extLst>
          </p:cNvPr>
          <p:cNvSpPr/>
          <p:nvPr/>
        </p:nvSpPr>
        <p:spPr>
          <a:xfrm>
            <a:off x="10105162" y="1871571"/>
            <a:ext cx="803034" cy="4662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14B47199-C284-331E-5534-32C259CFC96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1138" y="1306119"/>
            <a:ext cx="595637" cy="620354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427AAD05-2D8F-CB98-6F73-7AC347F9848F}"/>
              </a:ext>
            </a:extLst>
          </p:cNvPr>
          <p:cNvSpPr/>
          <p:nvPr/>
        </p:nvSpPr>
        <p:spPr>
          <a:xfrm>
            <a:off x="755068" y="3535991"/>
            <a:ext cx="17532932" cy="4824536"/>
          </a:xfrm>
          <a:prstGeom prst="rect">
            <a:avLst/>
          </a:prstGeom>
          <a:noFill/>
          <a:ln w="38100">
            <a:solidFill>
              <a:srgbClr val="F7A058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70C0"/>
              </a:solidFill>
            </a:endParaRPr>
          </a:p>
        </p:txBody>
      </p:sp>
      <p:pic>
        <p:nvPicPr>
          <p:cNvPr id="22" name="Object 7">
            <a:extLst>
              <a:ext uri="{FF2B5EF4-FFF2-40B4-BE49-F238E27FC236}">
                <a16:creationId xmlns:a16="http://schemas.microsoft.com/office/drawing/2014/main" id="{8F03D3C2-4B93-41D6-8F80-B444E12D0DAE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851412" y="-155878"/>
            <a:ext cx="5401937" cy="169073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5F177344-6EE9-40BE-A947-1DA2107F4726}"/>
              </a:ext>
            </a:extLst>
          </p:cNvPr>
          <p:cNvSpPr txBox="1"/>
          <p:nvPr/>
        </p:nvSpPr>
        <p:spPr>
          <a:xfrm>
            <a:off x="8918412" y="38100"/>
            <a:ext cx="79664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>
                <a:solidFill>
                  <a:srgbClr val="5D6DBE"/>
                </a:solidFill>
              </a:rPr>
              <a:t>(member-</a:t>
            </a:r>
            <a:r>
              <a:rPr lang="ko-KR" altLang="en-US" sz="4000" b="1">
                <a:solidFill>
                  <a:srgbClr val="5D6DBE"/>
                </a:solidFill>
              </a:rPr>
              <a:t>로그아웃</a:t>
            </a:r>
            <a:r>
              <a:rPr lang="en-US" altLang="ko-KR" sz="7200" b="1">
                <a:solidFill>
                  <a:srgbClr val="5D6DBE"/>
                </a:solidFill>
              </a:rPr>
              <a:t>)</a:t>
            </a:r>
            <a:r>
              <a:rPr lang="ko-KR" altLang="en-US" sz="7200" b="1">
                <a:solidFill>
                  <a:srgbClr val="5D6DBE"/>
                </a:solidFill>
              </a:rPr>
              <a:t> </a:t>
            </a:r>
            <a:endParaRPr lang="ko-KR" altLang="en-US" sz="2400">
              <a:solidFill>
                <a:srgbClr val="5D6DB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87031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001"/>
          <p:cNvGrpSpPr/>
          <p:nvPr/>
        </p:nvGrpSpPr>
        <p:grpSpPr>
          <a:xfrm>
            <a:off x="2419544" y="1283811"/>
            <a:ext cx="13204946" cy="110187"/>
            <a:chOff x="2419543" y="1283810"/>
            <a:chExt cx="13204946" cy="110187"/>
          </a:xfrm>
        </p:grpSpPr>
        <p:pic>
          <p:nvPicPr>
            <p:cNvPr id="15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19543" y="1283810"/>
              <a:ext cx="13204946" cy="110187"/>
            </a:xfrm>
            <a:prstGeom prst="rect">
              <a:avLst/>
            </a:prstGeom>
          </p:spPr>
        </p:pic>
      </p:grpSp>
      <p:pic>
        <p:nvPicPr>
          <p:cNvPr id="16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427476" y="-155878"/>
            <a:ext cx="5199477" cy="1690733"/>
          </a:xfrm>
          <a:prstGeom prst="rect">
            <a:avLst/>
          </a:prstGeom>
        </p:spPr>
      </p:pic>
      <p:pic>
        <p:nvPicPr>
          <p:cNvPr id="17" name="Object 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21594" y="1138099"/>
            <a:ext cx="460965" cy="47885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FDDFC13-4C74-9881-C11A-69BD79F9125E}"/>
              </a:ext>
            </a:extLst>
          </p:cNvPr>
          <p:cNvSpPr txBox="1"/>
          <p:nvPr/>
        </p:nvSpPr>
        <p:spPr>
          <a:xfrm>
            <a:off x="9494477" y="38100"/>
            <a:ext cx="48144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 dirty="0">
                <a:solidFill>
                  <a:srgbClr val="5D6DBE"/>
                </a:solidFill>
              </a:rPr>
              <a:t>(</a:t>
            </a:r>
            <a:r>
              <a:rPr lang="en-US" altLang="ko-KR" sz="4800" b="1" dirty="0">
                <a:solidFill>
                  <a:srgbClr val="5D6DBE"/>
                </a:solidFill>
              </a:rPr>
              <a:t>interceptor</a:t>
            </a:r>
            <a:r>
              <a:rPr lang="en-US" altLang="ko-KR" sz="7200" b="1" dirty="0">
                <a:solidFill>
                  <a:srgbClr val="5D6DBE"/>
                </a:solidFill>
              </a:rPr>
              <a:t>)</a:t>
            </a:r>
            <a:r>
              <a:rPr lang="ko-KR" altLang="en-US" sz="7200" b="1" dirty="0">
                <a:solidFill>
                  <a:srgbClr val="5D6DBE"/>
                </a:solidFill>
              </a:rPr>
              <a:t> </a:t>
            </a:r>
            <a:endParaRPr lang="ko-KR" altLang="en-US" sz="2400" dirty="0">
              <a:solidFill>
                <a:srgbClr val="5D6DBE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9282" y="2227754"/>
            <a:ext cx="9962111" cy="6152424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683252" y="2145656"/>
            <a:ext cx="9978140" cy="4579893"/>
          </a:xfrm>
          <a:prstGeom prst="rect">
            <a:avLst/>
          </a:prstGeom>
          <a:noFill/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9" name="직사각형 18"/>
          <p:cNvSpPr/>
          <p:nvPr/>
        </p:nvSpPr>
        <p:spPr>
          <a:xfrm>
            <a:off x="11098087" y="2145656"/>
            <a:ext cx="6182817" cy="4579893"/>
          </a:xfrm>
          <a:prstGeom prst="rect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r>
              <a:rPr lang="ko-KR" altLang="en-US" sz="2800" b="1" dirty="0">
                <a:solidFill>
                  <a:schemeClr val="tx1"/>
                </a:solidFill>
                <a:latin typeface="HY견고딕" panose="02030600000101010101" pitchFamily="18" charset="-127"/>
                <a:ea typeface="문체부 돋음체" panose="020B0609000101010101" pitchFamily="49" charset="-127"/>
              </a:rPr>
              <a:t>서버가 요청을 </a:t>
            </a:r>
            <a:r>
              <a:rPr lang="ko-KR" altLang="en-US" sz="2800" b="1">
                <a:solidFill>
                  <a:schemeClr val="tx1"/>
                </a:solidFill>
                <a:latin typeface="HY견고딕" panose="02030600000101010101" pitchFamily="18" charset="-127"/>
                <a:ea typeface="문체부 돋음체" panose="020B0609000101010101" pitchFamily="49" charset="-127"/>
              </a:rPr>
              <a:t>처리하기 전에</a:t>
            </a:r>
            <a:endParaRPr lang="en-US" altLang="ko-KR" sz="2800" b="1" dirty="0">
              <a:solidFill>
                <a:schemeClr val="tx1"/>
              </a:solidFill>
              <a:latin typeface="HY견고딕" panose="02030600000101010101" pitchFamily="18" charset="-127"/>
              <a:ea typeface="문체부 돋음체" panose="020B0609000101010101" pitchFamily="49" charset="-127"/>
            </a:endParaRPr>
          </a:p>
          <a:p>
            <a:pPr algn="ctr"/>
            <a:r>
              <a:rPr lang="ko-KR" altLang="en-US" sz="2800" b="1" dirty="0">
                <a:solidFill>
                  <a:schemeClr val="tx1"/>
                </a:solidFill>
                <a:latin typeface="HY견고딕" panose="02030600000101010101" pitchFamily="18" charset="-127"/>
                <a:ea typeface="문체부 돋음체" panose="020B0609000101010101" pitchFamily="49" charset="-127"/>
              </a:rPr>
              <a:t>로그인 여부를 </a:t>
            </a:r>
            <a:r>
              <a:rPr lang="ko-KR" altLang="en-US" sz="2800" b="1">
                <a:solidFill>
                  <a:schemeClr val="tx1"/>
                </a:solidFill>
                <a:latin typeface="HY견고딕" panose="02030600000101010101" pitchFamily="18" charset="-127"/>
                <a:ea typeface="문체부 돋음체" panose="020B0609000101010101" pitchFamily="49" charset="-127"/>
              </a:rPr>
              <a:t>확인 후</a:t>
            </a:r>
            <a:endParaRPr lang="en-US" altLang="ko-KR" sz="2800" b="1" dirty="0">
              <a:solidFill>
                <a:schemeClr val="tx1"/>
              </a:solidFill>
              <a:latin typeface="HY견고딕" panose="02030600000101010101" pitchFamily="18" charset="-127"/>
              <a:ea typeface="문체부 돋음체" panose="020B0609000101010101" pitchFamily="49" charset="-127"/>
            </a:endParaRPr>
          </a:p>
          <a:p>
            <a:pPr algn="ctr"/>
            <a:r>
              <a:rPr lang="ko-KR" altLang="en-US" sz="2800" b="1" dirty="0">
                <a:solidFill>
                  <a:schemeClr val="tx1"/>
                </a:solidFill>
                <a:latin typeface="HY견고딕" panose="02030600000101010101" pitchFamily="18" charset="-127"/>
                <a:ea typeface="문체부 돋음체" panose="020B0609000101010101" pitchFamily="49" charset="-127"/>
              </a:rPr>
              <a:t>로그인 되어있을 시 </a:t>
            </a:r>
            <a:r>
              <a:rPr lang="ko-KR" altLang="en-US" sz="2800" b="1">
                <a:solidFill>
                  <a:schemeClr val="tx1"/>
                </a:solidFill>
                <a:latin typeface="HY견고딕" panose="02030600000101010101" pitchFamily="18" charset="-127"/>
                <a:ea typeface="문체부 돋음체" panose="020B0609000101010101" pitchFamily="49" charset="-127"/>
              </a:rPr>
              <a:t>그대로 진행하고</a:t>
            </a:r>
            <a:endParaRPr lang="en-US" altLang="ko-KR" sz="2800" b="1" dirty="0">
              <a:solidFill>
                <a:schemeClr val="tx1"/>
              </a:solidFill>
              <a:latin typeface="HY견고딕" panose="02030600000101010101" pitchFamily="18" charset="-127"/>
              <a:ea typeface="문체부 돋음체" panose="020B0609000101010101" pitchFamily="49" charset="-127"/>
            </a:endParaRPr>
          </a:p>
          <a:p>
            <a:pPr algn="ctr"/>
            <a:r>
              <a:rPr lang="ko-KR" altLang="en-US" sz="2800" b="1" dirty="0">
                <a:solidFill>
                  <a:schemeClr val="tx1"/>
                </a:solidFill>
                <a:latin typeface="HY견고딕" panose="02030600000101010101" pitchFamily="18" charset="-127"/>
                <a:ea typeface="문체부 돋음체" panose="020B0609000101010101" pitchFamily="49" charset="-127"/>
              </a:rPr>
              <a:t>로그인 되어있지 않을 시 </a:t>
            </a:r>
            <a:r>
              <a:rPr lang="ko-KR" altLang="en-US" sz="2800" b="1">
                <a:solidFill>
                  <a:schemeClr val="tx1"/>
                </a:solidFill>
                <a:latin typeface="HY견고딕" panose="02030600000101010101" pitchFamily="18" charset="-127"/>
                <a:ea typeface="문체부 돋음체" panose="020B0609000101010101" pitchFamily="49" charset="-127"/>
              </a:rPr>
              <a:t>로그인 </a:t>
            </a:r>
            <a:endParaRPr lang="en-US" altLang="ko-KR" sz="2800" b="1" dirty="0">
              <a:solidFill>
                <a:schemeClr val="tx1"/>
              </a:solidFill>
              <a:latin typeface="HY견고딕" panose="02030600000101010101" pitchFamily="18" charset="-127"/>
              <a:ea typeface="문체부 돋음체" panose="020B0609000101010101" pitchFamily="49" charset="-127"/>
            </a:endParaRPr>
          </a:p>
          <a:p>
            <a:pPr algn="ctr"/>
            <a:r>
              <a:rPr lang="ko-KR" altLang="en-US" sz="2800" b="1">
                <a:solidFill>
                  <a:schemeClr val="tx1"/>
                </a:solidFill>
                <a:latin typeface="HY견고딕" panose="02030600000101010101" pitchFamily="18" charset="-127"/>
                <a:ea typeface="문체부 돋음체" panose="020B0609000101010101" pitchFamily="49" charset="-127"/>
              </a:rPr>
              <a:t>창으로 이동</a:t>
            </a:r>
            <a:endParaRPr lang="en-US" altLang="ko-KR" sz="2800" b="1" dirty="0">
              <a:solidFill>
                <a:schemeClr val="tx1"/>
              </a:solidFill>
              <a:latin typeface="HY견고딕" panose="02030600000101010101" pitchFamily="18" charset="-127"/>
              <a:ea typeface="문체부 돋음체" panose="020B0609000101010101" pitchFamily="49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683250" y="6807648"/>
            <a:ext cx="9978141" cy="1572531"/>
          </a:xfrm>
          <a:prstGeom prst="rect">
            <a:avLst/>
          </a:prstGeom>
          <a:noFill/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1" name="직사각형 20"/>
          <p:cNvSpPr/>
          <p:nvPr/>
        </p:nvSpPr>
        <p:spPr>
          <a:xfrm>
            <a:off x="11098087" y="6807649"/>
            <a:ext cx="6182817" cy="1576211"/>
          </a:xfrm>
          <a:prstGeom prst="rect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r>
              <a:rPr lang="en-US" altLang="ko-KR" sz="2800" b="1" dirty="0">
                <a:solidFill>
                  <a:schemeClr val="tx1"/>
                </a:solidFill>
                <a:latin typeface="HY견고딕" panose="02030600000101010101" pitchFamily="18" charset="-127"/>
                <a:ea typeface="문체부 돋음체" panose="020B0609000101010101" pitchFamily="49" charset="-127"/>
              </a:rPr>
              <a:t>Controller</a:t>
            </a:r>
            <a:r>
              <a:rPr lang="ko-KR" altLang="en-US" sz="2800" b="1" dirty="0">
                <a:solidFill>
                  <a:schemeClr val="tx1"/>
                </a:solidFill>
                <a:latin typeface="HY견고딕" panose="02030600000101010101" pitchFamily="18" charset="-127"/>
                <a:ea typeface="문체부 돋음체" panose="020B0609000101010101" pitchFamily="49" charset="-127"/>
              </a:rPr>
              <a:t>가 호출된 </a:t>
            </a:r>
            <a:r>
              <a:rPr lang="ko-KR" altLang="en-US" sz="2800" b="1">
                <a:solidFill>
                  <a:schemeClr val="tx1"/>
                </a:solidFill>
                <a:latin typeface="HY견고딕" panose="02030600000101010101" pitchFamily="18" charset="-127"/>
                <a:ea typeface="문체부 돋음체" panose="020B0609000101010101" pitchFamily="49" charset="-127"/>
              </a:rPr>
              <a:t>후 </a:t>
            </a:r>
            <a:endParaRPr lang="en-US" altLang="ko-KR" sz="2800" b="1" dirty="0">
              <a:solidFill>
                <a:schemeClr val="tx1"/>
              </a:solidFill>
              <a:latin typeface="HY견고딕" panose="02030600000101010101" pitchFamily="18" charset="-127"/>
              <a:ea typeface="문체부 돋음체" panose="020B0609000101010101" pitchFamily="49" charset="-127"/>
            </a:endParaRPr>
          </a:p>
          <a:p>
            <a:pPr algn="ctr"/>
            <a:r>
              <a:rPr lang="ko-KR" altLang="en-US" sz="2800" b="1">
                <a:solidFill>
                  <a:schemeClr val="tx1"/>
                </a:solidFill>
                <a:latin typeface="HY견고딕" panose="02030600000101010101" pitchFamily="18" charset="-127"/>
                <a:ea typeface="문체부 돋음체" panose="020B0609000101010101" pitchFamily="49" charset="-127"/>
              </a:rPr>
              <a:t>실행되는 메소드</a:t>
            </a:r>
            <a:endParaRPr lang="en-US" altLang="ko-KR" sz="2800" b="1" dirty="0">
              <a:solidFill>
                <a:schemeClr val="tx1"/>
              </a:solidFill>
              <a:latin typeface="HY견고딕" panose="02030600000101010101" pitchFamily="18" charset="-127"/>
              <a:ea typeface="문체부 돋음체" panose="020B060900010101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360898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001"/>
          <p:cNvGrpSpPr/>
          <p:nvPr/>
        </p:nvGrpSpPr>
        <p:grpSpPr>
          <a:xfrm>
            <a:off x="2419544" y="1283811"/>
            <a:ext cx="13204946" cy="110187"/>
            <a:chOff x="2419543" y="1283810"/>
            <a:chExt cx="13204946" cy="110187"/>
          </a:xfrm>
        </p:grpSpPr>
        <p:pic>
          <p:nvPicPr>
            <p:cNvPr id="15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19543" y="1283810"/>
              <a:ext cx="13204946" cy="110187"/>
            </a:xfrm>
            <a:prstGeom prst="rect">
              <a:avLst/>
            </a:prstGeom>
          </p:spPr>
        </p:pic>
      </p:grpSp>
      <p:pic>
        <p:nvPicPr>
          <p:cNvPr id="16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058200" y="-155878"/>
            <a:ext cx="5199477" cy="1690733"/>
          </a:xfrm>
          <a:prstGeom prst="rect">
            <a:avLst/>
          </a:prstGeom>
        </p:spPr>
      </p:pic>
      <p:pic>
        <p:nvPicPr>
          <p:cNvPr id="17" name="Object 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21594" y="1138099"/>
            <a:ext cx="460965" cy="47885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FDDFC13-4C74-9881-C11A-69BD79F9125E}"/>
              </a:ext>
            </a:extLst>
          </p:cNvPr>
          <p:cNvSpPr txBox="1"/>
          <p:nvPr/>
        </p:nvSpPr>
        <p:spPr>
          <a:xfrm>
            <a:off x="11125201" y="38100"/>
            <a:ext cx="48144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 dirty="0">
                <a:solidFill>
                  <a:srgbClr val="5D6DBE"/>
                </a:solidFill>
              </a:rPr>
              <a:t>(</a:t>
            </a:r>
            <a:r>
              <a:rPr lang="en-US" altLang="ko-KR" sz="7200" b="1" dirty="0" err="1">
                <a:solidFill>
                  <a:srgbClr val="5D6DBE"/>
                </a:solidFill>
              </a:rPr>
              <a:t>mypage</a:t>
            </a:r>
            <a:r>
              <a:rPr lang="en-US" altLang="ko-KR" sz="7200" b="1" dirty="0">
                <a:solidFill>
                  <a:srgbClr val="5D6DBE"/>
                </a:solidFill>
              </a:rPr>
              <a:t>)</a:t>
            </a:r>
            <a:r>
              <a:rPr lang="ko-KR" altLang="en-US" sz="7200" b="1" dirty="0">
                <a:solidFill>
                  <a:srgbClr val="5D6DBE"/>
                </a:solidFill>
              </a:rPr>
              <a:t> </a:t>
            </a:r>
            <a:endParaRPr lang="ko-KR" altLang="en-US" sz="2400" dirty="0">
              <a:solidFill>
                <a:srgbClr val="5D6DBE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1231" y="1813112"/>
            <a:ext cx="6420845" cy="64259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1230" y="3020738"/>
            <a:ext cx="6420846" cy="3334044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3006090" y="2124951"/>
            <a:ext cx="1188720" cy="292782"/>
          </a:xfrm>
          <a:prstGeom prst="rect">
            <a:avLst/>
          </a:prstGeom>
          <a:noFill/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1232" y="6734966"/>
            <a:ext cx="6420846" cy="3334046"/>
          </a:xfrm>
          <a:prstGeom prst="rect">
            <a:avLst/>
          </a:prstGeom>
        </p:spPr>
      </p:pic>
      <p:cxnSp>
        <p:nvCxnSpPr>
          <p:cNvPr id="19" name="직선 화살표 연결선 18"/>
          <p:cNvCxnSpPr/>
          <p:nvPr/>
        </p:nvCxnSpPr>
        <p:spPr>
          <a:xfrm>
            <a:off x="3497429" y="2455706"/>
            <a:ext cx="0" cy="53179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/>
          <p:cNvSpPr/>
          <p:nvPr/>
        </p:nvSpPr>
        <p:spPr>
          <a:xfrm>
            <a:off x="3097530" y="5692141"/>
            <a:ext cx="654123" cy="282458"/>
          </a:xfrm>
          <a:prstGeom prst="rect">
            <a:avLst/>
          </a:prstGeom>
          <a:noFill/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cxnSp>
        <p:nvCxnSpPr>
          <p:cNvPr id="24" name="직선 화살표 연결선 23"/>
          <p:cNvCxnSpPr/>
          <p:nvPr/>
        </p:nvCxnSpPr>
        <p:spPr>
          <a:xfrm>
            <a:off x="3497429" y="6354782"/>
            <a:ext cx="0" cy="38018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6" name="그림 2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74317" y="3295581"/>
            <a:ext cx="7298499" cy="2264133"/>
          </a:xfrm>
          <a:prstGeom prst="rect">
            <a:avLst/>
          </a:prstGeom>
        </p:spPr>
      </p:pic>
      <p:sp>
        <p:nvSpPr>
          <p:cNvPr id="27" name="직사각형 26"/>
          <p:cNvSpPr/>
          <p:nvPr/>
        </p:nvSpPr>
        <p:spPr>
          <a:xfrm>
            <a:off x="9941522" y="5386310"/>
            <a:ext cx="5006592" cy="1004043"/>
          </a:xfrm>
          <a:prstGeom prst="rect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r>
              <a:rPr lang="ko-KR" altLang="en-US" sz="2700" dirty="0">
                <a:solidFill>
                  <a:schemeClr val="tx1"/>
                </a:solidFill>
              </a:rPr>
              <a:t>로그인 상태에서 마이 페이지 클릭 시 회원 정보 창을 출력 </a:t>
            </a:r>
            <a:endParaRPr lang="en-US" altLang="ko-KR" sz="2700" dirty="0">
              <a:solidFill>
                <a:schemeClr val="tx1"/>
              </a:solidFill>
            </a:endParaRP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57939" y="7191193"/>
            <a:ext cx="8530829" cy="1600424"/>
          </a:xfrm>
          <a:prstGeom prst="rect">
            <a:avLst/>
          </a:prstGeom>
        </p:spPr>
      </p:pic>
      <p:sp>
        <p:nvSpPr>
          <p:cNvPr id="29" name="직사각형 28"/>
          <p:cNvSpPr/>
          <p:nvPr/>
        </p:nvSpPr>
        <p:spPr>
          <a:xfrm>
            <a:off x="9995444" y="8709974"/>
            <a:ext cx="5006592" cy="1004043"/>
          </a:xfrm>
          <a:prstGeom prst="rect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r>
              <a:rPr lang="ko-KR" altLang="en-US" sz="2700" dirty="0">
                <a:solidFill>
                  <a:schemeClr val="tx1"/>
                </a:solidFill>
              </a:rPr>
              <a:t>회원정보관리 클릭 시 </a:t>
            </a:r>
            <a:endParaRPr lang="en-US" altLang="ko-KR" sz="2700" dirty="0">
              <a:solidFill>
                <a:schemeClr val="tx1"/>
              </a:solidFill>
            </a:endParaRPr>
          </a:p>
          <a:p>
            <a:pPr algn="ctr"/>
            <a:r>
              <a:rPr lang="ko-KR" altLang="en-US" sz="2700" dirty="0">
                <a:solidFill>
                  <a:schemeClr val="tx1"/>
                </a:solidFill>
              </a:rPr>
              <a:t>비밀번호 확인 창을 출력</a:t>
            </a:r>
            <a:endParaRPr lang="en-US" altLang="ko-KR" sz="2700" dirty="0">
              <a:solidFill>
                <a:schemeClr val="tx1"/>
              </a:solidFill>
            </a:endParaRPr>
          </a:p>
        </p:txBody>
      </p:sp>
      <p:cxnSp>
        <p:nvCxnSpPr>
          <p:cNvPr id="31" name="직선 화살표 연결선 30"/>
          <p:cNvCxnSpPr/>
          <p:nvPr/>
        </p:nvCxnSpPr>
        <p:spPr>
          <a:xfrm>
            <a:off x="12444818" y="6593556"/>
            <a:ext cx="0" cy="597636"/>
          </a:xfrm>
          <a:prstGeom prst="straightConnector1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/>
          <p:cNvSpPr/>
          <p:nvPr/>
        </p:nvSpPr>
        <p:spPr>
          <a:xfrm flipH="1" flipV="1">
            <a:off x="942975" y="8709973"/>
            <a:ext cx="5010150" cy="424502"/>
          </a:xfrm>
          <a:prstGeom prst="rect">
            <a:avLst/>
          </a:prstGeom>
          <a:noFill/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21124347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001"/>
          <p:cNvGrpSpPr/>
          <p:nvPr/>
        </p:nvGrpSpPr>
        <p:grpSpPr>
          <a:xfrm>
            <a:off x="2419544" y="1283811"/>
            <a:ext cx="13204946" cy="110187"/>
            <a:chOff x="2419543" y="1283810"/>
            <a:chExt cx="13204946" cy="110187"/>
          </a:xfrm>
        </p:grpSpPr>
        <p:pic>
          <p:nvPicPr>
            <p:cNvPr id="15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19543" y="1283810"/>
              <a:ext cx="13204946" cy="110187"/>
            </a:xfrm>
            <a:prstGeom prst="rect">
              <a:avLst/>
            </a:prstGeom>
          </p:spPr>
        </p:pic>
      </p:grpSp>
      <p:pic>
        <p:nvPicPr>
          <p:cNvPr id="16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058200" y="-155878"/>
            <a:ext cx="5199477" cy="1690733"/>
          </a:xfrm>
          <a:prstGeom prst="rect">
            <a:avLst/>
          </a:prstGeom>
        </p:spPr>
      </p:pic>
      <p:pic>
        <p:nvPicPr>
          <p:cNvPr id="17" name="Object 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21594" y="1138099"/>
            <a:ext cx="460965" cy="47885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FDDFC13-4C74-9881-C11A-69BD79F9125E}"/>
              </a:ext>
            </a:extLst>
          </p:cNvPr>
          <p:cNvSpPr txBox="1"/>
          <p:nvPr/>
        </p:nvSpPr>
        <p:spPr>
          <a:xfrm>
            <a:off x="11125201" y="38100"/>
            <a:ext cx="48144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 dirty="0">
                <a:solidFill>
                  <a:srgbClr val="5D6DBE"/>
                </a:solidFill>
              </a:rPr>
              <a:t>(</a:t>
            </a:r>
            <a:r>
              <a:rPr lang="en-US" altLang="ko-KR" sz="7200" b="1" dirty="0" err="1">
                <a:solidFill>
                  <a:srgbClr val="5D6DBE"/>
                </a:solidFill>
              </a:rPr>
              <a:t>mypage</a:t>
            </a:r>
            <a:r>
              <a:rPr lang="en-US" altLang="ko-KR" sz="7200" b="1" dirty="0">
                <a:solidFill>
                  <a:srgbClr val="5D6DBE"/>
                </a:solidFill>
              </a:rPr>
              <a:t>)</a:t>
            </a:r>
            <a:r>
              <a:rPr lang="ko-KR" altLang="en-US" sz="7200" b="1" dirty="0">
                <a:solidFill>
                  <a:srgbClr val="5D6DBE"/>
                </a:solidFill>
              </a:rPr>
              <a:t> </a:t>
            </a:r>
            <a:endParaRPr lang="ko-KR" altLang="en-US" sz="2400" dirty="0">
              <a:solidFill>
                <a:srgbClr val="5D6DBE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90449" y="1534854"/>
            <a:ext cx="10691472" cy="4332327"/>
          </a:xfrm>
          <a:prstGeom prst="rect">
            <a:avLst/>
          </a:prstGeom>
        </p:spPr>
      </p:pic>
      <p:sp>
        <p:nvSpPr>
          <p:cNvPr id="23" name="직사각형 22"/>
          <p:cNvSpPr/>
          <p:nvPr/>
        </p:nvSpPr>
        <p:spPr>
          <a:xfrm>
            <a:off x="7475222" y="2728223"/>
            <a:ext cx="8464439" cy="1695188"/>
          </a:xfrm>
          <a:prstGeom prst="rect">
            <a:avLst/>
          </a:prstGeom>
          <a:noFill/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7620" y="3504198"/>
            <a:ext cx="6038174" cy="1011471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8366" y="1805780"/>
            <a:ext cx="6094880" cy="1135427"/>
          </a:xfrm>
          <a:prstGeom prst="rect">
            <a:avLst/>
          </a:prstGeom>
        </p:spPr>
      </p:pic>
      <p:cxnSp>
        <p:nvCxnSpPr>
          <p:cNvPr id="29" name="직선 화살표 연결선 28"/>
          <p:cNvCxnSpPr/>
          <p:nvPr/>
        </p:nvCxnSpPr>
        <p:spPr>
          <a:xfrm flipH="1">
            <a:off x="3805807" y="2968099"/>
            <a:ext cx="2" cy="442316"/>
          </a:xfrm>
          <a:prstGeom prst="straightConnector1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21595" y="4668392"/>
            <a:ext cx="5097753" cy="5476961"/>
          </a:xfrm>
          <a:prstGeom prst="rect">
            <a:avLst/>
          </a:prstGeom>
        </p:spPr>
      </p:pic>
      <p:sp>
        <p:nvSpPr>
          <p:cNvPr id="30" name="직사각형 29"/>
          <p:cNvSpPr/>
          <p:nvPr/>
        </p:nvSpPr>
        <p:spPr>
          <a:xfrm>
            <a:off x="9022016" y="6472974"/>
            <a:ext cx="6462579" cy="1867794"/>
          </a:xfrm>
          <a:prstGeom prst="rect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r>
              <a:rPr lang="ko-KR" altLang="en-US" sz="2700" dirty="0">
                <a:solidFill>
                  <a:schemeClr val="tx1"/>
                </a:solidFill>
              </a:rPr>
              <a:t>회원정보 체크 후 존재하는 회원일 경우</a:t>
            </a:r>
            <a:endParaRPr lang="en-US" altLang="ko-KR" sz="2700" dirty="0">
              <a:solidFill>
                <a:schemeClr val="tx1"/>
              </a:solidFill>
            </a:endParaRPr>
          </a:p>
          <a:p>
            <a:pPr algn="ctr"/>
            <a:r>
              <a:rPr lang="ko-KR" altLang="en-US" sz="2700" dirty="0">
                <a:solidFill>
                  <a:schemeClr val="tx1"/>
                </a:solidFill>
              </a:rPr>
              <a:t>회원정보 수정 창을 출력 </a:t>
            </a:r>
          </a:p>
        </p:txBody>
      </p:sp>
    </p:spTree>
    <p:extLst>
      <p:ext uri="{BB962C8B-B14F-4D97-AF65-F5344CB8AC3E}">
        <p14:creationId xmlns:p14="http://schemas.microsoft.com/office/powerpoint/2010/main" val="26812427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747188" y="-155878"/>
            <a:ext cx="3605343" cy="169073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419543" y="1283810"/>
            <a:ext cx="13204946" cy="110187"/>
            <a:chOff x="2419543" y="1283810"/>
            <a:chExt cx="13204946" cy="11018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19543" y="1283810"/>
              <a:ext cx="13204946" cy="110187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454953" y="9561429"/>
            <a:ext cx="414968" cy="398273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21593" y="1138098"/>
            <a:ext cx="416003" cy="47885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71030" y="9561422"/>
            <a:ext cx="427292" cy="39827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282FF81-64E0-4982-B78A-6A8B66F54AE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72849" y="1521897"/>
            <a:ext cx="11368973" cy="8314824"/>
          </a:xfrm>
          <a:prstGeom prst="rect">
            <a:avLst/>
          </a:prstGeom>
        </p:spPr>
      </p:pic>
      <p:sp>
        <p:nvSpPr>
          <p:cNvPr id="10" name="모서리가 둥근 직사각형 11">
            <a:extLst>
              <a:ext uri="{FF2B5EF4-FFF2-40B4-BE49-F238E27FC236}">
                <a16:creationId xmlns:a16="http://schemas.microsoft.com/office/drawing/2014/main" id="{856234C1-106D-40DC-829B-334D2348B016}"/>
              </a:ext>
            </a:extLst>
          </p:cNvPr>
          <p:cNvSpPr/>
          <p:nvPr/>
        </p:nvSpPr>
        <p:spPr>
          <a:xfrm>
            <a:off x="4931532" y="6329908"/>
            <a:ext cx="4716524" cy="685800"/>
          </a:xfrm>
          <a:prstGeom prst="round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b="1">
                <a:solidFill>
                  <a:schemeClr val="tx1">
                    <a:lumMod val="95000"/>
                    <a:lumOff val="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주제</a:t>
            </a:r>
            <a:r>
              <a:rPr lang="ko-KR" altLang="en-US" sz="4000" b="1">
                <a:solidFill>
                  <a:schemeClr val="tx1">
                    <a:lumMod val="95000"/>
                    <a:lumOff val="5000"/>
                  </a:schemeClr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 </a:t>
            </a:r>
            <a:r>
              <a:rPr lang="ko-KR" altLang="en-US" sz="4000" b="1">
                <a:solidFill>
                  <a:schemeClr val="tx1">
                    <a:lumMod val="95000"/>
                    <a:lumOff val="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선정</a:t>
            </a:r>
          </a:p>
        </p:txBody>
      </p:sp>
      <p:sp>
        <p:nvSpPr>
          <p:cNvPr id="11" name="모서리가 둥근 직사각형 14">
            <a:extLst>
              <a:ext uri="{FF2B5EF4-FFF2-40B4-BE49-F238E27FC236}">
                <a16:creationId xmlns:a16="http://schemas.microsoft.com/office/drawing/2014/main" id="{5AF5E37D-A5C5-4BA9-B6B2-0BE33D413A7E}"/>
              </a:ext>
            </a:extLst>
          </p:cNvPr>
          <p:cNvSpPr/>
          <p:nvPr/>
        </p:nvSpPr>
        <p:spPr>
          <a:xfrm>
            <a:off x="9648056" y="6329908"/>
            <a:ext cx="3187409" cy="685800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b="1">
                <a:solidFill>
                  <a:schemeClr val="tx1">
                    <a:lumMod val="95000"/>
                    <a:lumOff val="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코드 분석</a:t>
            </a:r>
          </a:p>
        </p:txBody>
      </p:sp>
      <p:sp>
        <p:nvSpPr>
          <p:cNvPr id="12" name="모서리가 둥근 직사각형 15">
            <a:extLst>
              <a:ext uri="{FF2B5EF4-FFF2-40B4-BE49-F238E27FC236}">
                <a16:creationId xmlns:a16="http://schemas.microsoft.com/office/drawing/2014/main" id="{AFC5F636-9F74-4902-98B6-AAC3CD9F9D12}"/>
              </a:ext>
            </a:extLst>
          </p:cNvPr>
          <p:cNvSpPr/>
          <p:nvPr/>
        </p:nvSpPr>
        <p:spPr>
          <a:xfrm>
            <a:off x="4931532" y="7699784"/>
            <a:ext cx="4716524" cy="685800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b="1">
                <a:solidFill>
                  <a:schemeClr val="tx1">
                    <a:lumMod val="95000"/>
                    <a:lumOff val="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코드 분석 및 수정</a:t>
            </a:r>
          </a:p>
        </p:txBody>
      </p:sp>
      <p:sp>
        <p:nvSpPr>
          <p:cNvPr id="13" name="모서리가 둥근 직사각형 16">
            <a:extLst>
              <a:ext uri="{FF2B5EF4-FFF2-40B4-BE49-F238E27FC236}">
                <a16:creationId xmlns:a16="http://schemas.microsoft.com/office/drawing/2014/main" id="{2D6B63BE-B3EB-4EF1-99D5-85978254A859}"/>
              </a:ext>
            </a:extLst>
          </p:cNvPr>
          <p:cNvSpPr/>
          <p:nvPr/>
        </p:nvSpPr>
        <p:spPr>
          <a:xfrm>
            <a:off x="9648055" y="7699784"/>
            <a:ext cx="3187411" cy="685800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b="1">
                <a:solidFill>
                  <a:schemeClr val="tx1">
                    <a:lumMod val="95000"/>
                    <a:lumOff val="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분담 업무</a:t>
            </a:r>
          </a:p>
        </p:txBody>
      </p:sp>
      <p:sp>
        <p:nvSpPr>
          <p:cNvPr id="14" name="모서리가 둥근 직사각형 16">
            <a:extLst>
              <a:ext uri="{FF2B5EF4-FFF2-40B4-BE49-F238E27FC236}">
                <a16:creationId xmlns:a16="http://schemas.microsoft.com/office/drawing/2014/main" id="{28514B7F-DEFB-407B-B5A2-20F2E6968C84}"/>
              </a:ext>
            </a:extLst>
          </p:cNvPr>
          <p:cNvSpPr/>
          <p:nvPr/>
        </p:nvSpPr>
        <p:spPr>
          <a:xfrm>
            <a:off x="4931532" y="9069660"/>
            <a:ext cx="3147297" cy="685800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b="1">
                <a:solidFill>
                  <a:schemeClr val="tx1">
                    <a:lumMod val="95000"/>
                    <a:lumOff val="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분담 업무</a:t>
            </a:r>
          </a:p>
        </p:txBody>
      </p:sp>
      <p:sp>
        <p:nvSpPr>
          <p:cNvPr id="15" name="모서리가 둥근 직사각형 17">
            <a:extLst>
              <a:ext uri="{FF2B5EF4-FFF2-40B4-BE49-F238E27FC236}">
                <a16:creationId xmlns:a16="http://schemas.microsoft.com/office/drawing/2014/main" id="{B4360500-14C2-4573-883B-B12726D72DB0}"/>
              </a:ext>
            </a:extLst>
          </p:cNvPr>
          <p:cNvSpPr/>
          <p:nvPr/>
        </p:nvSpPr>
        <p:spPr>
          <a:xfrm>
            <a:off x="8078829" y="9067722"/>
            <a:ext cx="1569227" cy="685800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b="1">
                <a:solidFill>
                  <a:schemeClr val="tx1">
                    <a:lumMod val="95000"/>
                    <a:lumOff val="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발표</a:t>
            </a:r>
          </a:p>
        </p:txBody>
      </p:sp>
    </p:spTree>
    <p:extLst>
      <p:ext uri="{BB962C8B-B14F-4D97-AF65-F5344CB8AC3E}">
        <p14:creationId xmlns:p14="http://schemas.microsoft.com/office/powerpoint/2010/main" val="8307471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001"/>
          <p:cNvGrpSpPr/>
          <p:nvPr/>
        </p:nvGrpSpPr>
        <p:grpSpPr>
          <a:xfrm>
            <a:off x="2419544" y="1283811"/>
            <a:ext cx="13204946" cy="110187"/>
            <a:chOff x="2419543" y="1283810"/>
            <a:chExt cx="13204946" cy="110187"/>
          </a:xfrm>
        </p:grpSpPr>
        <p:pic>
          <p:nvPicPr>
            <p:cNvPr id="15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19543" y="1283810"/>
              <a:ext cx="13204946" cy="110187"/>
            </a:xfrm>
            <a:prstGeom prst="rect">
              <a:avLst/>
            </a:prstGeom>
          </p:spPr>
        </p:pic>
      </p:grpSp>
      <p:pic>
        <p:nvPicPr>
          <p:cNvPr id="16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058200" y="-155878"/>
            <a:ext cx="5199477" cy="1690733"/>
          </a:xfrm>
          <a:prstGeom prst="rect">
            <a:avLst/>
          </a:prstGeom>
        </p:spPr>
      </p:pic>
      <p:pic>
        <p:nvPicPr>
          <p:cNvPr id="17" name="Object 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21594" y="1138099"/>
            <a:ext cx="460965" cy="47885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FDDFC13-4C74-9881-C11A-69BD79F9125E}"/>
              </a:ext>
            </a:extLst>
          </p:cNvPr>
          <p:cNvSpPr txBox="1"/>
          <p:nvPr/>
        </p:nvSpPr>
        <p:spPr>
          <a:xfrm>
            <a:off x="11125201" y="38100"/>
            <a:ext cx="48144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 dirty="0">
                <a:solidFill>
                  <a:srgbClr val="5D6DBE"/>
                </a:solidFill>
              </a:rPr>
              <a:t>(</a:t>
            </a:r>
            <a:r>
              <a:rPr lang="en-US" altLang="ko-KR" sz="7200" b="1" dirty="0" err="1">
                <a:solidFill>
                  <a:srgbClr val="5D6DBE"/>
                </a:solidFill>
              </a:rPr>
              <a:t>mypage</a:t>
            </a:r>
            <a:r>
              <a:rPr lang="en-US" altLang="ko-KR" sz="7200" b="1" dirty="0">
                <a:solidFill>
                  <a:srgbClr val="5D6DBE"/>
                </a:solidFill>
              </a:rPr>
              <a:t>)</a:t>
            </a:r>
            <a:r>
              <a:rPr lang="ko-KR" altLang="en-US" sz="7200" b="1" dirty="0">
                <a:solidFill>
                  <a:srgbClr val="5D6DBE"/>
                </a:solidFill>
              </a:rPr>
              <a:t> </a:t>
            </a:r>
            <a:endParaRPr lang="ko-KR" altLang="en-US" sz="2400" dirty="0">
              <a:solidFill>
                <a:srgbClr val="5D6DBE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90449" y="1534854"/>
            <a:ext cx="10691472" cy="4332327"/>
          </a:xfrm>
          <a:prstGeom prst="rect">
            <a:avLst/>
          </a:prstGeom>
        </p:spPr>
      </p:pic>
      <p:sp>
        <p:nvSpPr>
          <p:cNvPr id="23" name="직사각형 22"/>
          <p:cNvSpPr/>
          <p:nvPr/>
        </p:nvSpPr>
        <p:spPr>
          <a:xfrm>
            <a:off x="7025458" y="4422254"/>
            <a:ext cx="8914205" cy="1585785"/>
          </a:xfrm>
          <a:prstGeom prst="rect">
            <a:avLst/>
          </a:prstGeom>
          <a:noFill/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7620" y="3504198"/>
            <a:ext cx="6038174" cy="1011471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8366" y="1805780"/>
            <a:ext cx="6094880" cy="1135427"/>
          </a:xfrm>
          <a:prstGeom prst="rect">
            <a:avLst/>
          </a:prstGeom>
        </p:spPr>
      </p:pic>
      <p:cxnSp>
        <p:nvCxnSpPr>
          <p:cNvPr id="29" name="직선 화살표 연결선 28"/>
          <p:cNvCxnSpPr/>
          <p:nvPr/>
        </p:nvCxnSpPr>
        <p:spPr>
          <a:xfrm flipH="1">
            <a:off x="3805807" y="2968099"/>
            <a:ext cx="2" cy="442316"/>
          </a:xfrm>
          <a:prstGeom prst="straightConnector1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/>
          <p:cNvSpPr/>
          <p:nvPr/>
        </p:nvSpPr>
        <p:spPr>
          <a:xfrm>
            <a:off x="9022016" y="6472974"/>
            <a:ext cx="6462579" cy="1867794"/>
          </a:xfrm>
          <a:prstGeom prst="rect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r>
              <a:rPr lang="ko-KR" altLang="en-US" sz="2700" dirty="0">
                <a:solidFill>
                  <a:schemeClr val="tx1"/>
                </a:solidFill>
              </a:rPr>
              <a:t>회원정보 체크 후 존재하지 않는 </a:t>
            </a:r>
            <a:endParaRPr lang="en-US" altLang="ko-KR" sz="2700" dirty="0">
              <a:solidFill>
                <a:schemeClr val="tx1"/>
              </a:solidFill>
            </a:endParaRPr>
          </a:p>
          <a:p>
            <a:pPr algn="ctr"/>
            <a:r>
              <a:rPr lang="ko-KR" altLang="en-US" sz="2700" dirty="0">
                <a:solidFill>
                  <a:schemeClr val="tx1"/>
                </a:solidFill>
              </a:rPr>
              <a:t>회원일 경우</a:t>
            </a:r>
            <a:endParaRPr lang="en-US" altLang="ko-KR" sz="2700" dirty="0">
              <a:solidFill>
                <a:schemeClr val="tx1"/>
              </a:solidFill>
            </a:endParaRPr>
          </a:p>
          <a:p>
            <a:pPr algn="ctr"/>
            <a:r>
              <a:rPr lang="ko-KR" altLang="en-US" sz="2700" dirty="0">
                <a:solidFill>
                  <a:schemeClr val="tx1"/>
                </a:solidFill>
              </a:rPr>
              <a:t>비밀번호 확인 창을 </a:t>
            </a:r>
            <a:r>
              <a:rPr lang="ko-KR" altLang="en-US" sz="2700" dirty="0" err="1">
                <a:solidFill>
                  <a:schemeClr val="tx1"/>
                </a:solidFill>
              </a:rPr>
              <a:t>재출력</a:t>
            </a:r>
            <a:endParaRPr lang="ko-KR" altLang="en-US" sz="2700" dirty="0">
              <a:solidFill>
                <a:schemeClr val="tx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7021" y="5215146"/>
            <a:ext cx="6266225" cy="3430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4052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001"/>
          <p:cNvGrpSpPr/>
          <p:nvPr/>
        </p:nvGrpSpPr>
        <p:grpSpPr>
          <a:xfrm>
            <a:off x="2419544" y="1283811"/>
            <a:ext cx="13204946" cy="110187"/>
            <a:chOff x="2419543" y="1283810"/>
            <a:chExt cx="13204946" cy="110187"/>
          </a:xfrm>
        </p:grpSpPr>
        <p:pic>
          <p:nvPicPr>
            <p:cNvPr id="15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19543" y="1283810"/>
              <a:ext cx="13204946" cy="110187"/>
            </a:xfrm>
            <a:prstGeom prst="rect">
              <a:avLst/>
            </a:prstGeom>
          </p:spPr>
        </p:pic>
      </p:grpSp>
      <p:pic>
        <p:nvPicPr>
          <p:cNvPr id="16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058200" y="-155878"/>
            <a:ext cx="5199477" cy="1690733"/>
          </a:xfrm>
          <a:prstGeom prst="rect">
            <a:avLst/>
          </a:prstGeom>
        </p:spPr>
      </p:pic>
      <p:pic>
        <p:nvPicPr>
          <p:cNvPr id="17" name="Object 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21594" y="1138099"/>
            <a:ext cx="460965" cy="47885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FDDFC13-4C74-9881-C11A-69BD79F9125E}"/>
              </a:ext>
            </a:extLst>
          </p:cNvPr>
          <p:cNvSpPr txBox="1"/>
          <p:nvPr/>
        </p:nvSpPr>
        <p:spPr>
          <a:xfrm>
            <a:off x="11125201" y="38100"/>
            <a:ext cx="48144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 dirty="0">
                <a:solidFill>
                  <a:srgbClr val="5D6DBE"/>
                </a:solidFill>
              </a:rPr>
              <a:t>(</a:t>
            </a:r>
            <a:r>
              <a:rPr lang="en-US" altLang="ko-KR" sz="7200" b="1" dirty="0" err="1">
                <a:solidFill>
                  <a:srgbClr val="5D6DBE"/>
                </a:solidFill>
              </a:rPr>
              <a:t>mypage</a:t>
            </a:r>
            <a:r>
              <a:rPr lang="en-US" altLang="ko-KR" sz="7200" b="1" dirty="0">
                <a:solidFill>
                  <a:srgbClr val="5D6DBE"/>
                </a:solidFill>
              </a:rPr>
              <a:t>)</a:t>
            </a:r>
            <a:r>
              <a:rPr lang="ko-KR" altLang="en-US" sz="7200" b="1" dirty="0">
                <a:solidFill>
                  <a:srgbClr val="5D6DBE"/>
                </a:solidFill>
              </a:rPr>
              <a:t> </a:t>
            </a:r>
            <a:endParaRPr lang="ko-KR" altLang="en-US" sz="2400" dirty="0">
              <a:solidFill>
                <a:srgbClr val="5D6DBE"/>
              </a:solidFill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3040" y="1616954"/>
            <a:ext cx="10704638" cy="7519298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456494" y="4529008"/>
            <a:ext cx="9028470" cy="1980281"/>
          </a:xfrm>
          <a:prstGeom prst="rect">
            <a:avLst/>
          </a:prstGeom>
          <a:noFill/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0" name="직사각형 19"/>
          <p:cNvSpPr/>
          <p:nvPr/>
        </p:nvSpPr>
        <p:spPr>
          <a:xfrm>
            <a:off x="10089501" y="2904398"/>
            <a:ext cx="6108174" cy="1104402"/>
          </a:xfrm>
          <a:prstGeom prst="rect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r>
              <a:rPr lang="ko-KR" altLang="en-US" sz="2700" dirty="0">
                <a:solidFill>
                  <a:schemeClr val="tx1"/>
                </a:solidFill>
              </a:rPr>
              <a:t>저장된 정보를 받아온다</a:t>
            </a:r>
            <a:r>
              <a:rPr lang="en-US" altLang="ko-KR" sz="2700" dirty="0">
                <a:solidFill>
                  <a:schemeClr val="tx1"/>
                </a:solidFill>
              </a:rPr>
              <a:t>.</a:t>
            </a:r>
          </a:p>
        </p:txBody>
      </p:sp>
      <p:cxnSp>
        <p:nvCxnSpPr>
          <p:cNvPr id="7" name="직선 화살표 연결선 6"/>
          <p:cNvCxnSpPr/>
          <p:nvPr/>
        </p:nvCxnSpPr>
        <p:spPr>
          <a:xfrm>
            <a:off x="7772400" y="2746757"/>
            <a:ext cx="2317101" cy="709842"/>
          </a:xfrm>
          <a:prstGeom prst="bentConnector3">
            <a:avLst>
              <a:gd name="adj1" fmla="val 1141"/>
            </a:avLst>
          </a:prstGeom>
          <a:ln w="38100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10089501" y="4529008"/>
            <a:ext cx="6108174" cy="1980281"/>
          </a:xfrm>
          <a:prstGeom prst="rect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r>
              <a:rPr lang="ko-KR" altLang="en-US" sz="2700" dirty="0">
                <a:solidFill>
                  <a:schemeClr val="tx1"/>
                </a:solidFill>
              </a:rPr>
              <a:t>회원정보 수정에 성공한 경우</a:t>
            </a:r>
            <a:endParaRPr lang="en-US" altLang="ko-KR" sz="2700" dirty="0">
              <a:solidFill>
                <a:schemeClr val="tx1"/>
              </a:solidFill>
            </a:endParaRPr>
          </a:p>
          <a:p>
            <a:pPr algn="ctr"/>
            <a:r>
              <a:rPr lang="ko-KR" altLang="en-US" sz="2700" dirty="0">
                <a:solidFill>
                  <a:schemeClr val="tx1"/>
                </a:solidFill>
              </a:rPr>
              <a:t>기존 정보를 지우고 </a:t>
            </a:r>
            <a:endParaRPr lang="en-US" altLang="ko-KR" sz="2700" dirty="0">
              <a:solidFill>
                <a:schemeClr val="tx1"/>
              </a:solidFill>
            </a:endParaRPr>
          </a:p>
          <a:p>
            <a:pPr algn="ctr"/>
            <a:r>
              <a:rPr lang="ko-KR" altLang="en-US" sz="2700" dirty="0">
                <a:solidFill>
                  <a:schemeClr val="tx1"/>
                </a:solidFill>
              </a:rPr>
              <a:t>새로운 정보를 등록한다</a:t>
            </a:r>
            <a:r>
              <a:rPr lang="en-US" altLang="ko-KR" sz="27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456492" y="1902044"/>
            <a:ext cx="10536231" cy="798635"/>
          </a:xfrm>
          <a:prstGeom prst="rect">
            <a:avLst/>
          </a:prstGeom>
          <a:noFill/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3" name="직사각형 22"/>
          <p:cNvSpPr/>
          <p:nvPr/>
        </p:nvSpPr>
        <p:spPr>
          <a:xfrm>
            <a:off x="456491" y="6591387"/>
            <a:ext cx="9028472" cy="2544864"/>
          </a:xfrm>
          <a:prstGeom prst="rect">
            <a:avLst/>
          </a:prstGeom>
          <a:noFill/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4" name="직사각형 23"/>
          <p:cNvSpPr/>
          <p:nvPr/>
        </p:nvSpPr>
        <p:spPr>
          <a:xfrm>
            <a:off x="10089501" y="6591388"/>
            <a:ext cx="6108174" cy="2544863"/>
          </a:xfrm>
          <a:prstGeom prst="rect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r>
              <a:rPr lang="ko-KR" altLang="en-US" sz="2700" dirty="0">
                <a:solidFill>
                  <a:schemeClr val="tx1"/>
                </a:solidFill>
              </a:rPr>
              <a:t>빈칸이 존재할 경우 </a:t>
            </a:r>
            <a:endParaRPr lang="en-US" altLang="ko-KR" sz="2700" dirty="0">
              <a:solidFill>
                <a:schemeClr val="tx1"/>
              </a:solidFill>
            </a:endParaRPr>
          </a:p>
          <a:p>
            <a:pPr algn="ctr"/>
            <a:r>
              <a:rPr lang="ko-KR" altLang="en-US" sz="2700" dirty="0">
                <a:solidFill>
                  <a:schemeClr val="tx1"/>
                </a:solidFill>
              </a:rPr>
              <a:t>경고메시지를 출력한다</a:t>
            </a:r>
            <a:endParaRPr lang="en-US" altLang="ko-KR" sz="27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79709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001"/>
          <p:cNvGrpSpPr/>
          <p:nvPr/>
        </p:nvGrpSpPr>
        <p:grpSpPr>
          <a:xfrm>
            <a:off x="2419544" y="1283811"/>
            <a:ext cx="13204946" cy="110187"/>
            <a:chOff x="2419543" y="1283810"/>
            <a:chExt cx="13204946" cy="110187"/>
          </a:xfrm>
        </p:grpSpPr>
        <p:pic>
          <p:nvPicPr>
            <p:cNvPr id="15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19543" y="1283810"/>
              <a:ext cx="13204946" cy="110187"/>
            </a:xfrm>
            <a:prstGeom prst="rect">
              <a:avLst/>
            </a:prstGeom>
          </p:spPr>
        </p:pic>
      </p:grpSp>
      <p:pic>
        <p:nvPicPr>
          <p:cNvPr id="16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058200" y="-155878"/>
            <a:ext cx="5199477" cy="1690733"/>
          </a:xfrm>
          <a:prstGeom prst="rect">
            <a:avLst/>
          </a:prstGeom>
        </p:spPr>
      </p:pic>
      <p:pic>
        <p:nvPicPr>
          <p:cNvPr id="17" name="Object 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21594" y="1138099"/>
            <a:ext cx="460965" cy="47885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FDDFC13-4C74-9881-C11A-69BD79F9125E}"/>
              </a:ext>
            </a:extLst>
          </p:cNvPr>
          <p:cNvSpPr txBox="1"/>
          <p:nvPr/>
        </p:nvSpPr>
        <p:spPr>
          <a:xfrm>
            <a:off x="11125201" y="38100"/>
            <a:ext cx="48144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 dirty="0">
                <a:solidFill>
                  <a:srgbClr val="5D6DBE"/>
                </a:solidFill>
              </a:rPr>
              <a:t>(</a:t>
            </a:r>
            <a:r>
              <a:rPr lang="en-US" altLang="ko-KR" sz="7200" b="1" dirty="0" err="1">
                <a:solidFill>
                  <a:srgbClr val="5D6DBE"/>
                </a:solidFill>
              </a:rPr>
              <a:t>mypage</a:t>
            </a:r>
            <a:r>
              <a:rPr lang="en-US" altLang="ko-KR" sz="7200" b="1" dirty="0">
                <a:solidFill>
                  <a:srgbClr val="5D6DBE"/>
                </a:solidFill>
              </a:rPr>
              <a:t>)</a:t>
            </a:r>
            <a:r>
              <a:rPr lang="ko-KR" altLang="en-US" sz="7200" b="1" dirty="0">
                <a:solidFill>
                  <a:srgbClr val="5D6DBE"/>
                </a:solidFill>
              </a:rPr>
              <a:t> </a:t>
            </a:r>
            <a:endParaRPr lang="ko-KR" altLang="en-US" sz="2400" dirty="0">
              <a:solidFill>
                <a:srgbClr val="5D6DBE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6493" y="1902044"/>
            <a:ext cx="11891030" cy="7164465"/>
          </a:xfrm>
          <a:prstGeom prst="rect">
            <a:avLst/>
          </a:prstGeom>
        </p:spPr>
      </p:pic>
      <p:sp>
        <p:nvSpPr>
          <p:cNvPr id="31" name="직사각형 30"/>
          <p:cNvSpPr/>
          <p:nvPr/>
        </p:nvSpPr>
        <p:spPr>
          <a:xfrm>
            <a:off x="456492" y="1902043"/>
            <a:ext cx="8981976" cy="1608323"/>
          </a:xfrm>
          <a:prstGeom prst="rect">
            <a:avLst/>
          </a:prstGeom>
          <a:noFill/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2" name="직사각형 31"/>
          <p:cNvSpPr/>
          <p:nvPr/>
        </p:nvSpPr>
        <p:spPr>
          <a:xfrm>
            <a:off x="456492" y="4393771"/>
            <a:ext cx="8563521" cy="2719952"/>
          </a:xfrm>
          <a:prstGeom prst="rect">
            <a:avLst/>
          </a:prstGeom>
          <a:noFill/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3" name="직사각형 32"/>
          <p:cNvSpPr/>
          <p:nvPr/>
        </p:nvSpPr>
        <p:spPr>
          <a:xfrm>
            <a:off x="456492" y="7311857"/>
            <a:ext cx="8563521" cy="1754652"/>
          </a:xfrm>
          <a:prstGeom prst="rect">
            <a:avLst/>
          </a:prstGeom>
          <a:noFill/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4" name="직사각형 33"/>
          <p:cNvSpPr/>
          <p:nvPr/>
        </p:nvSpPr>
        <p:spPr>
          <a:xfrm>
            <a:off x="10747962" y="1898426"/>
            <a:ext cx="6108174" cy="1611938"/>
          </a:xfrm>
          <a:prstGeom prst="rect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r>
              <a:rPr lang="ko-KR" altLang="en-US" sz="2700" dirty="0">
                <a:solidFill>
                  <a:schemeClr val="tx1"/>
                </a:solidFill>
              </a:rPr>
              <a:t>회원 삭제 창으로 이동</a:t>
            </a:r>
            <a:endParaRPr lang="en-US" altLang="ko-KR" sz="2700" dirty="0">
              <a:solidFill>
                <a:schemeClr val="tx1"/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10747962" y="4390181"/>
            <a:ext cx="6108174" cy="2723541"/>
          </a:xfrm>
          <a:prstGeom prst="rect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r>
              <a:rPr lang="ko-KR" altLang="en-US" sz="2700" dirty="0">
                <a:solidFill>
                  <a:schemeClr val="tx1"/>
                </a:solidFill>
              </a:rPr>
              <a:t>입력 값과 기존 정보가 다를 경우 </a:t>
            </a:r>
            <a:endParaRPr lang="en-US" altLang="ko-KR" sz="2700" dirty="0">
              <a:solidFill>
                <a:schemeClr val="tx1"/>
              </a:solidFill>
            </a:endParaRPr>
          </a:p>
          <a:p>
            <a:pPr algn="ctr"/>
            <a:r>
              <a:rPr lang="ko-KR" altLang="en-US" sz="2700" dirty="0">
                <a:solidFill>
                  <a:schemeClr val="tx1"/>
                </a:solidFill>
              </a:rPr>
              <a:t>경고 메시지 출력 후 </a:t>
            </a:r>
            <a:endParaRPr lang="en-US" altLang="ko-KR" sz="2700" dirty="0">
              <a:solidFill>
                <a:schemeClr val="tx1"/>
              </a:solidFill>
            </a:endParaRPr>
          </a:p>
          <a:p>
            <a:pPr algn="ctr"/>
            <a:r>
              <a:rPr lang="ko-KR" altLang="en-US" sz="2700" dirty="0">
                <a:solidFill>
                  <a:schemeClr val="tx1"/>
                </a:solidFill>
              </a:rPr>
              <a:t>회원 삭제 창을 재 출력</a:t>
            </a:r>
            <a:endParaRPr lang="en-US" altLang="ko-KR" sz="2700" dirty="0">
              <a:solidFill>
                <a:schemeClr val="tx1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10747962" y="7311352"/>
            <a:ext cx="6108174" cy="1755158"/>
          </a:xfrm>
          <a:prstGeom prst="rect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r>
              <a:rPr lang="ko-KR" altLang="en-US" sz="2700" dirty="0">
                <a:solidFill>
                  <a:schemeClr val="tx1"/>
                </a:solidFill>
              </a:rPr>
              <a:t>정보가 일치할 경우 </a:t>
            </a:r>
            <a:endParaRPr lang="en-US" altLang="ko-KR" sz="2700" dirty="0">
              <a:solidFill>
                <a:schemeClr val="tx1"/>
              </a:solidFill>
            </a:endParaRPr>
          </a:p>
          <a:p>
            <a:pPr algn="ctr"/>
            <a:r>
              <a:rPr lang="ko-KR" altLang="en-US" sz="2700" dirty="0">
                <a:solidFill>
                  <a:schemeClr val="tx1"/>
                </a:solidFill>
              </a:rPr>
              <a:t>회원 정보를 삭제 후</a:t>
            </a:r>
            <a:endParaRPr lang="en-US" altLang="ko-KR" sz="2700" dirty="0">
              <a:solidFill>
                <a:schemeClr val="tx1"/>
              </a:solidFill>
            </a:endParaRPr>
          </a:p>
          <a:p>
            <a:pPr algn="ctr"/>
            <a:r>
              <a:rPr lang="ko-KR" altLang="en-US" sz="2700" dirty="0">
                <a:solidFill>
                  <a:schemeClr val="tx1"/>
                </a:solidFill>
              </a:rPr>
              <a:t>메인 페이지로 이동</a:t>
            </a:r>
            <a:endParaRPr lang="en-US" altLang="ko-KR" sz="27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28051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001"/>
          <p:cNvGrpSpPr/>
          <p:nvPr/>
        </p:nvGrpSpPr>
        <p:grpSpPr>
          <a:xfrm>
            <a:off x="2419543" y="1283810"/>
            <a:ext cx="13204946" cy="110187"/>
            <a:chOff x="2419543" y="1283810"/>
            <a:chExt cx="13204946" cy="110187"/>
          </a:xfrm>
        </p:grpSpPr>
        <p:pic>
          <p:nvPicPr>
            <p:cNvPr id="15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19543" y="1283810"/>
              <a:ext cx="13204946" cy="110187"/>
            </a:xfrm>
            <a:prstGeom prst="rect">
              <a:avLst/>
            </a:prstGeom>
          </p:spPr>
        </p:pic>
      </p:grpSp>
      <p:pic>
        <p:nvPicPr>
          <p:cNvPr id="16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058199" y="-155878"/>
            <a:ext cx="5199477" cy="1690732"/>
          </a:xfrm>
          <a:prstGeom prst="rect">
            <a:avLst/>
          </a:prstGeom>
        </p:spPr>
      </p:pic>
      <p:pic>
        <p:nvPicPr>
          <p:cNvPr id="17" name="Object 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21593" y="1138098"/>
            <a:ext cx="460965" cy="47885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FDDFC13-4C74-9881-C11A-69BD79F9125E}"/>
              </a:ext>
            </a:extLst>
          </p:cNvPr>
          <p:cNvSpPr txBox="1"/>
          <p:nvPr/>
        </p:nvSpPr>
        <p:spPr>
          <a:xfrm>
            <a:off x="11125200" y="38100"/>
            <a:ext cx="48144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>
                <a:solidFill>
                  <a:srgbClr val="5D6DBE"/>
                </a:solidFill>
              </a:rPr>
              <a:t>(</a:t>
            </a:r>
            <a:r>
              <a:rPr lang="ko-KR" altLang="en-US" sz="7200" b="1">
                <a:solidFill>
                  <a:srgbClr val="5D6DBE"/>
                </a:solidFill>
              </a:rPr>
              <a:t>멤버조회</a:t>
            </a:r>
            <a:r>
              <a:rPr lang="en-US" altLang="ko-KR" sz="7200" b="1">
                <a:solidFill>
                  <a:srgbClr val="5D6DBE"/>
                </a:solidFill>
              </a:rPr>
              <a:t>)</a:t>
            </a:r>
            <a:r>
              <a:rPr lang="ko-KR" altLang="en-US" sz="7200" b="1">
                <a:solidFill>
                  <a:srgbClr val="5D6DBE"/>
                </a:solidFill>
              </a:rPr>
              <a:t> </a:t>
            </a:r>
            <a:endParaRPr lang="ko-KR" altLang="en-US" sz="2400">
              <a:solidFill>
                <a:srgbClr val="5D6DBE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3563144-366C-4541-BEE3-74A4792C83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65207" y="2136914"/>
            <a:ext cx="7684414" cy="632139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F6071D3-8875-4C4B-B34E-2DC6600181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62423" y="2265735"/>
            <a:ext cx="6806009" cy="293665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9B1E775-C8FA-4BB0-81DB-C74C2630824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31132" y="6304039"/>
            <a:ext cx="7268589" cy="229584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2F43F28-51B7-4F31-AA12-750BEC470198}"/>
              </a:ext>
            </a:extLst>
          </p:cNvPr>
          <p:cNvSpPr txBox="1"/>
          <p:nvPr/>
        </p:nvSpPr>
        <p:spPr>
          <a:xfrm>
            <a:off x="2303715" y="2926007"/>
            <a:ext cx="5190776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7200" b="1">
                <a:solidFill>
                  <a:schemeClr val="tx1">
                    <a:lumMod val="50000"/>
                    <a:lumOff val="50000"/>
                    <a:alpha val="29000"/>
                  </a:schemeClr>
                </a:solidFill>
              </a:rPr>
              <a:t>Controller</a:t>
            </a:r>
            <a:endParaRPr lang="ko-KR" altLang="en-US" sz="7200" b="1">
              <a:solidFill>
                <a:schemeClr val="tx1">
                  <a:lumMod val="50000"/>
                  <a:lumOff val="50000"/>
                  <a:alpha val="29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0C9E39E-1884-49C3-BB1D-37208DEDBFED}"/>
              </a:ext>
            </a:extLst>
          </p:cNvPr>
          <p:cNvSpPr txBox="1"/>
          <p:nvPr/>
        </p:nvSpPr>
        <p:spPr>
          <a:xfrm>
            <a:off x="3746975" y="6851796"/>
            <a:ext cx="2304256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7200" b="1">
                <a:solidFill>
                  <a:schemeClr val="tx1">
                    <a:lumMod val="50000"/>
                    <a:lumOff val="50000"/>
                    <a:alpha val="29000"/>
                  </a:schemeClr>
                </a:solidFill>
              </a:rPr>
              <a:t>JSP</a:t>
            </a:r>
            <a:endParaRPr lang="ko-KR" altLang="en-US" sz="7200" b="1">
              <a:solidFill>
                <a:schemeClr val="tx1">
                  <a:lumMod val="50000"/>
                  <a:lumOff val="50000"/>
                  <a:alpha val="29000"/>
                </a:schemeClr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DB45834-E424-4F3A-A150-4DE107F6C8FF}"/>
              </a:ext>
            </a:extLst>
          </p:cNvPr>
          <p:cNvSpPr/>
          <p:nvPr/>
        </p:nvSpPr>
        <p:spPr>
          <a:xfrm>
            <a:off x="9612052" y="2136914"/>
            <a:ext cx="8496070" cy="64989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72308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001"/>
          <p:cNvGrpSpPr/>
          <p:nvPr/>
        </p:nvGrpSpPr>
        <p:grpSpPr>
          <a:xfrm>
            <a:off x="2419543" y="1283810"/>
            <a:ext cx="13204946" cy="110187"/>
            <a:chOff x="2419543" y="1283810"/>
            <a:chExt cx="13204946" cy="110187"/>
          </a:xfrm>
        </p:grpSpPr>
        <p:pic>
          <p:nvPicPr>
            <p:cNvPr id="15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19543" y="1283810"/>
              <a:ext cx="13204946" cy="110187"/>
            </a:xfrm>
            <a:prstGeom prst="rect">
              <a:avLst/>
            </a:prstGeom>
          </p:spPr>
        </p:pic>
      </p:grpSp>
      <p:pic>
        <p:nvPicPr>
          <p:cNvPr id="16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058199" y="-155878"/>
            <a:ext cx="5199477" cy="1690732"/>
          </a:xfrm>
          <a:prstGeom prst="rect">
            <a:avLst/>
          </a:prstGeom>
        </p:spPr>
      </p:pic>
      <p:pic>
        <p:nvPicPr>
          <p:cNvPr id="17" name="Object 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21593" y="1138098"/>
            <a:ext cx="460965" cy="47885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FDDFC13-4C74-9881-C11A-69BD79F9125E}"/>
              </a:ext>
            </a:extLst>
          </p:cNvPr>
          <p:cNvSpPr txBox="1"/>
          <p:nvPr/>
        </p:nvSpPr>
        <p:spPr>
          <a:xfrm>
            <a:off x="11125200" y="38100"/>
            <a:ext cx="48144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>
                <a:solidFill>
                  <a:srgbClr val="5D6DBE"/>
                </a:solidFill>
              </a:rPr>
              <a:t>(</a:t>
            </a:r>
            <a:r>
              <a:rPr lang="ko-KR" altLang="en-US" sz="7200" b="1">
                <a:solidFill>
                  <a:srgbClr val="5D6DBE"/>
                </a:solidFill>
              </a:rPr>
              <a:t>상품조회</a:t>
            </a:r>
            <a:r>
              <a:rPr lang="en-US" altLang="ko-KR" sz="7200" b="1">
                <a:solidFill>
                  <a:srgbClr val="5D6DBE"/>
                </a:solidFill>
              </a:rPr>
              <a:t>)</a:t>
            </a:r>
            <a:r>
              <a:rPr lang="ko-KR" altLang="en-US" sz="7200" b="1">
                <a:solidFill>
                  <a:srgbClr val="5D6DBE"/>
                </a:solidFill>
              </a:rPr>
              <a:t> </a:t>
            </a:r>
            <a:endParaRPr lang="ko-KR" altLang="en-US" sz="2400">
              <a:solidFill>
                <a:srgbClr val="5D6DBE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133892D-FC3D-4342-85C2-D617A80A3F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45456" y="2369380"/>
            <a:ext cx="7821116" cy="655454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A707332-5A51-4A04-A9CE-B5F9BB11729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35467" y="1809869"/>
            <a:ext cx="6754168" cy="325800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AC660AB-C09C-4E2E-B20B-6BF50DEC8BE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83160" y="6740571"/>
            <a:ext cx="7821116" cy="286742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6BCF1EC-908A-4319-BBC2-665816464F0A}"/>
              </a:ext>
            </a:extLst>
          </p:cNvPr>
          <p:cNvSpPr txBox="1"/>
          <p:nvPr/>
        </p:nvSpPr>
        <p:spPr>
          <a:xfrm>
            <a:off x="2339244" y="2838706"/>
            <a:ext cx="5190776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7200" b="1">
                <a:solidFill>
                  <a:schemeClr val="tx1">
                    <a:lumMod val="50000"/>
                    <a:lumOff val="50000"/>
                    <a:alpha val="29000"/>
                  </a:schemeClr>
                </a:solidFill>
              </a:rPr>
              <a:t>Controller</a:t>
            </a:r>
            <a:endParaRPr lang="ko-KR" altLang="en-US" sz="7200" b="1">
              <a:solidFill>
                <a:schemeClr val="tx1">
                  <a:lumMod val="50000"/>
                  <a:lumOff val="50000"/>
                  <a:alpha val="29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8F21B68-21BE-455F-BAB9-5A7E88843F2F}"/>
              </a:ext>
            </a:extLst>
          </p:cNvPr>
          <p:cNvSpPr txBox="1"/>
          <p:nvPr/>
        </p:nvSpPr>
        <p:spPr>
          <a:xfrm>
            <a:off x="4341590" y="7574118"/>
            <a:ext cx="2304256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7200" b="1">
                <a:solidFill>
                  <a:schemeClr val="tx1">
                    <a:lumMod val="50000"/>
                    <a:lumOff val="50000"/>
                    <a:alpha val="29000"/>
                  </a:schemeClr>
                </a:solidFill>
              </a:rPr>
              <a:t>JSP</a:t>
            </a:r>
            <a:endParaRPr lang="ko-KR" altLang="en-US" sz="7200" b="1">
              <a:solidFill>
                <a:schemeClr val="tx1">
                  <a:lumMod val="50000"/>
                  <a:lumOff val="50000"/>
                  <a:alpha val="29000"/>
                </a:schemeClr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0771C06-8E03-488B-BA59-176C30626F86}"/>
              </a:ext>
            </a:extLst>
          </p:cNvPr>
          <p:cNvSpPr/>
          <p:nvPr/>
        </p:nvSpPr>
        <p:spPr>
          <a:xfrm>
            <a:off x="9612052" y="2348048"/>
            <a:ext cx="8496070" cy="64989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30884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001"/>
          <p:cNvGrpSpPr/>
          <p:nvPr/>
        </p:nvGrpSpPr>
        <p:grpSpPr>
          <a:xfrm>
            <a:off x="2419543" y="1283810"/>
            <a:ext cx="13204946" cy="110187"/>
            <a:chOff x="2419543" y="1283810"/>
            <a:chExt cx="13204946" cy="110187"/>
          </a:xfrm>
        </p:grpSpPr>
        <p:pic>
          <p:nvPicPr>
            <p:cNvPr id="15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19543" y="1283810"/>
              <a:ext cx="13204946" cy="110187"/>
            </a:xfrm>
            <a:prstGeom prst="rect">
              <a:avLst/>
            </a:prstGeom>
          </p:spPr>
        </p:pic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B4F3EE90-B33D-422E-9153-EE4D35C60A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45495" y="2569775"/>
            <a:ext cx="6241443" cy="2562583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76895EE3-0485-43AE-AAD5-8766DF09CA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52599" y="6582224"/>
            <a:ext cx="6230219" cy="2562583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865F51BA-7F24-45A5-9609-93BD1B4A1B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3060" y="8227377"/>
            <a:ext cx="8554644" cy="552527"/>
          </a:xfrm>
          <a:prstGeom prst="rect">
            <a:avLst/>
          </a:prstGeom>
        </p:spPr>
      </p:pic>
      <p:pic>
        <p:nvPicPr>
          <p:cNvPr id="23" name="Object 7">
            <a:extLst>
              <a:ext uri="{FF2B5EF4-FFF2-40B4-BE49-F238E27FC236}">
                <a16:creationId xmlns:a16="http://schemas.microsoft.com/office/drawing/2014/main" id="{D1748F92-C884-4956-B9B5-13C604DF2460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003541" y="-155878"/>
            <a:ext cx="5401937" cy="169073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6564D21E-DCC6-458F-B729-6CB324DFC7E1}"/>
              </a:ext>
            </a:extLst>
          </p:cNvPr>
          <p:cNvSpPr txBox="1"/>
          <p:nvPr/>
        </p:nvSpPr>
        <p:spPr>
          <a:xfrm>
            <a:off x="10070541" y="38100"/>
            <a:ext cx="79664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>
                <a:solidFill>
                  <a:srgbClr val="5D6DBE"/>
                </a:solidFill>
              </a:rPr>
              <a:t>(</a:t>
            </a:r>
            <a:r>
              <a:rPr lang="ko-KR" altLang="en-US" sz="4000" b="1">
                <a:solidFill>
                  <a:srgbClr val="5D6DBE"/>
                </a:solidFill>
              </a:rPr>
              <a:t>파일 업로드</a:t>
            </a:r>
            <a:r>
              <a:rPr lang="en-US" altLang="ko-KR" sz="7200" b="1">
                <a:solidFill>
                  <a:srgbClr val="5D6DBE"/>
                </a:solidFill>
              </a:rPr>
              <a:t>)</a:t>
            </a:r>
            <a:r>
              <a:rPr lang="ko-KR" altLang="en-US" sz="7200" b="1">
                <a:solidFill>
                  <a:srgbClr val="5D6DBE"/>
                </a:solidFill>
              </a:rPr>
              <a:t> </a:t>
            </a:r>
            <a:endParaRPr lang="ko-KR" altLang="en-US" sz="2400">
              <a:solidFill>
                <a:srgbClr val="5D6DBE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B45303B-8D31-48EF-BBAE-81BDCB829DAD}"/>
              </a:ext>
            </a:extLst>
          </p:cNvPr>
          <p:cNvSpPr/>
          <p:nvPr/>
        </p:nvSpPr>
        <p:spPr>
          <a:xfrm>
            <a:off x="3988273" y="7667602"/>
            <a:ext cx="2439981" cy="5351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>
                <a:solidFill>
                  <a:schemeClr val="tx1"/>
                </a:solidFill>
              </a:rPr>
              <a:t>멀티 파트 리졸버</a:t>
            </a:r>
          </a:p>
        </p:txBody>
      </p:sp>
      <p:sp>
        <p:nvSpPr>
          <p:cNvPr id="26" name="화살표: 오른쪽 25">
            <a:extLst>
              <a:ext uri="{FF2B5EF4-FFF2-40B4-BE49-F238E27FC236}">
                <a16:creationId xmlns:a16="http://schemas.microsoft.com/office/drawing/2014/main" id="{0146AA78-9D37-40ED-BD2C-269ECD3D052B}"/>
              </a:ext>
            </a:extLst>
          </p:cNvPr>
          <p:cNvSpPr/>
          <p:nvPr/>
        </p:nvSpPr>
        <p:spPr>
          <a:xfrm>
            <a:off x="9888689" y="8139778"/>
            <a:ext cx="756084" cy="53519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F3994C42-C645-4AA4-A9FB-E286E3FFD52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7797" y="1580235"/>
            <a:ext cx="8225525" cy="5708952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F5C29BDD-AFC9-457F-A8E6-0F421912CFE9}"/>
              </a:ext>
            </a:extLst>
          </p:cNvPr>
          <p:cNvSpPr/>
          <p:nvPr/>
        </p:nvSpPr>
        <p:spPr>
          <a:xfrm>
            <a:off x="5903640" y="2974542"/>
            <a:ext cx="2439981" cy="5351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>
                <a:solidFill>
                  <a:schemeClr val="tx1"/>
                </a:solidFill>
              </a:rPr>
              <a:t>파일 업로드 컨트롤러</a:t>
            </a:r>
          </a:p>
        </p:txBody>
      </p:sp>
    </p:spTree>
    <p:extLst>
      <p:ext uri="{BB962C8B-B14F-4D97-AF65-F5344CB8AC3E}">
        <p14:creationId xmlns:p14="http://schemas.microsoft.com/office/powerpoint/2010/main" val="10590883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001"/>
          <p:cNvGrpSpPr/>
          <p:nvPr/>
        </p:nvGrpSpPr>
        <p:grpSpPr>
          <a:xfrm>
            <a:off x="2419543" y="1283810"/>
            <a:ext cx="13204946" cy="110187"/>
            <a:chOff x="2419543" y="1283810"/>
            <a:chExt cx="13204946" cy="110187"/>
          </a:xfrm>
        </p:grpSpPr>
        <p:pic>
          <p:nvPicPr>
            <p:cNvPr id="15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19543" y="1283810"/>
              <a:ext cx="13204946" cy="110187"/>
            </a:xfrm>
            <a:prstGeom prst="rect">
              <a:avLst/>
            </a:prstGeom>
          </p:spPr>
        </p:pic>
      </p:grpSp>
      <p:pic>
        <p:nvPicPr>
          <p:cNvPr id="16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058199" y="-155878"/>
            <a:ext cx="5199477" cy="1690732"/>
          </a:xfrm>
          <a:prstGeom prst="rect">
            <a:avLst/>
          </a:prstGeom>
        </p:spPr>
      </p:pic>
      <p:pic>
        <p:nvPicPr>
          <p:cNvPr id="17" name="Object 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21593" y="1138098"/>
            <a:ext cx="460965" cy="47885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FDDFC13-4C74-9881-C11A-69BD79F9125E}"/>
              </a:ext>
            </a:extLst>
          </p:cNvPr>
          <p:cNvSpPr txBox="1"/>
          <p:nvPr/>
        </p:nvSpPr>
        <p:spPr>
          <a:xfrm>
            <a:off x="11125200" y="38100"/>
            <a:ext cx="48144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>
                <a:solidFill>
                  <a:srgbClr val="5D6DBE"/>
                </a:solidFill>
              </a:rPr>
              <a:t>(</a:t>
            </a:r>
            <a:r>
              <a:rPr lang="ko-KR" altLang="en-US" sz="7200" b="1">
                <a:solidFill>
                  <a:srgbClr val="5D6DBE"/>
                </a:solidFill>
              </a:rPr>
              <a:t>상품구매 </a:t>
            </a:r>
            <a:r>
              <a:rPr lang="en-US" altLang="ko-KR" sz="7200" b="1">
                <a:solidFill>
                  <a:srgbClr val="5D6DBE"/>
                </a:solidFill>
              </a:rPr>
              <a:t>)</a:t>
            </a:r>
            <a:r>
              <a:rPr lang="ko-KR" altLang="en-US" sz="7200" b="1">
                <a:solidFill>
                  <a:srgbClr val="5D6DBE"/>
                </a:solidFill>
              </a:rPr>
              <a:t> </a:t>
            </a:r>
            <a:endParaRPr lang="ko-KR" altLang="en-US" sz="2400">
              <a:solidFill>
                <a:srgbClr val="5D6DBE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121E5FF-1EAF-4516-A4B6-2F59327F92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7534" y="2030272"/>
            <a:ext cx="4944165" cy="44773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BA15097-2215-49F8-B262-286003A2A10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78558" y="2694926"/>
            <a:ext cx="8138725" cy="7268445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2DB38DF9-05C0-40B8-A4F3-14530D37CAA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5028" y="5287515"/>
            <a:ext cx="8651379" cy="3861309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FB7AB319-D60F-4E1F-AE2F-DEE2A0B04F5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3060" y="2938288"/>
            <a:ext cx="6587276" cy="1592893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D33C5B50-FDAC-415B-93EC-C7BBCFF70049}"/>
              </a:ext>
            </a:extLst>
          </p:cNvPr>
          <p:cNvSpPr/>
          <p:nvPr/>
        </p:nvSpPr>
        <p:spPr>
          <a:xfrm>
            <a:off x="3419364" y="2030272"/>
            <a:ext cx="1249714" cy="42998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DFD21DC0-787D-45F3-9925-56AF2BFDC23D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4751" y="1409918"/>
            <a:ext cx="595637" cy="62035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EC561D8-D3DE-4316-A5A2-115383818573}"/>
              </a:ext>
            </a:extLst>
          </p:cNvPr>
          <p:cNvSpPr txBox="1"/>
          <p:nvPr/>
        </p:nvSpPr>
        <p:spPr>
          <a:xfrm>
            <a:off x="1115108" y="3096536"/>
            <a:ext cx="5190776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7200" b="1">
                <a:solidFill>
                  <a:schemeClr val="tx1">
                    <a:lumMod val="50000"/>
                    <a:lumOff val="50000"/>
                    <a:alpha val="29000"/>
                  </a:schemeClr>
                </a:solidFill>
              </a:rPr>
              <a:t>Controller</a:t>
            </a:r>
            <a:endParaRPr lang="ko-KR" altLang="en-US" sz="7200" b="1">
              <a:solidFill>
                <a:schemeClr val="tx1">
                  <a:lumMod val="50000"/>
                  <a:lumOff val="50000"/>
                  <a:alpha val="29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7E0E513-0BB4-4551-BC03-AAD8F7673B0F}"/>
              </a:ext>
            </a:extLst>
          </p:cNvPr>
          <p:cNvSpPr txBox="1"/>
          <p:nvPr/>
        </p:nvSpPr>
        <p:spPr>
          <a:xfrm>
            <a:off x="2892093" y="6618004"/>
            <a:ext cx="2304256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7200" b="1">
                <a:solidFill>
                  <a:schemeClr val="tx1">
                    <a:lumMod val="50000"/>
                    <a:lumOff val="50000"/>
                    <a:alpha val="29000"/>
                  </a:schemeClr>
                </a:solidFill>
              </a:rPr>
              <a:t>JSP</a:t>
            </a:r>
            <a:endParaRPr lang="ko-KR" altLang="en-US" sz="7200" b="1">
              <a:solidFill>
                <a:schemeClr val="tx1">
                  <a:lumMod val="50000"/>
                  <a:lumOff val="50000"/>
                  <a:alpha val="29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99269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001"/>
          <p:cNvGrpSpPr/>
          <p:nvPr/>
        </p:nvGrpSpPr>
        <p:grpSpPr>
          <a:xfrm>
            <a:off x="2419543" y="1283810"/>
            <a:ext cx="13204946" cy="110187"/>
            <a:chOff x="2419543" y="1283810"/>
            <a:chExt cx="13204946" cy="110187"/>
          </a:xfrm>
        </p:grpSpPr>
        <p:pic>
          <p:nvPicPr>
            <p:cNvPr id="15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19543" y="1283810"/>
              <a:ext cx="13204946" cy="110187"/>
            </a:xfrm>
            <a:prstGeom prst="rect">
              <a:avLst/>
            </a:prstGeom>
          </p:spPr>
        </p:pic>
      </p:grpSp>
      <p:pic>
        <p:nvPicPr>
          <p:cNvPr id="16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058199" y="-155878"/>
            <a:ext cx="5199477" cy="1690732"/>
          </a:xfrm>
          <a:prstGeom prst="rect">
            <a:avLst/>
          </a:prstGeom>
        </p:spPr>
      </p:pic>
      <p:pic>
        <p:nvPicPr>
          <p:cNvPr id="17" name="Object 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21593" y="1138098"/>
            <a:ext cx="460965" cy="47885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FDDFC13-4C74-9881-C11A-69BD79F9125E}"/>
              </a:ext>
            </a:extLst>
          </p:cNvPr>
          <p:cNvSpPr txBox="1"/>
          <p:nvPr/>
        </p:nvSpPr>
        <p:spPr>
          <a:xfrm>
            <a:off x="11125200" y="38100"/>
            <a:ext cx="48144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>
                <a:solidFill>
                  <a:srgbClr val="5D6DBE"/>
                </a:solidFill>
              </a:rPr>
              <a:t>(</a:t>
            </a:r>
            <a:r>
              <a:rPr lang="ko-KR" altLang="en-US" sz="7200" b="1" err="1">
                <a:solidFill>
                  <a:srgbClr val="5D6DBE"/>
                </a:solidFill>
              </a:rPr>
              <a:t>페이징</a:t>
            </a:r>
            <a:r>
              <a:rPr lang="en-US" altLang="ko-KR" sz="7200" b="1">
                <a:solidFill>
                  <a:srgbClr val="5D6DBE"/>
                </a:solidFill>
              </a:rPr>
              <a:t>)</a:t>
            </a:r>
            <a:r>
              <a:rPr lang="ko-KR" altLang="en-US" sz="7200" b="1">
                <a:solidFill>
                  <a:srgbClr val="5D6DBE"/>
                </a:solidFill>
              </a:rPr>
              <a:t> </a:t>
            </a:r>
            <a:endParaRPr lang="ko-KR" altLang="en-US" sz="2400">
              <a:solidFill>
                <a:srgbClr val="5D6DBE"/>
              </a:solidFill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A42B79C6-21EA-42DA-BDFE-A321B1D004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6530" y="6582149"/>
            <a:ext cx="12012701" cy="3334215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7F57D385-5BA8-4A42-B027-89455B5535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28076" y="1728832"/>
            <a:ext cx="8068801" cy="4525006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6369F2-7A0E-4661-B522-1CE69DD0713F}"/>
              </a:ext>
            </a:extLst>
          </p:cNvPr>
          <p:cNvSpPr/>
          <p:nvPr/>
        </p:nvSpPr>
        <p:spPr>
          <a:xfrm>
            <a:off x="11772292" y="5863580"/>
            <a:ext cx="4095362" cy="44633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F5FBFAAE-55B6-4555-8CB5-03E05A6EF4C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41073" y="1534854"/>
            <a:ext cx="8326964" cy="4278242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FE0E07EB-25DD-4EBA-A366-08F74396FDC4}"/>
              </a:ext>
            </a:extLst>
          </p:cNvPr>
          <p:cNvSpPr txBox="1"/>
          <p:nvPr/>
        </p:nvSpPr>
        <p:spPr>
          <a:xfrm>
            <a:off x="2709167" y="3073810"/>
            <a:ext cx="5190776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7200" b="1">
                <a:solidFill>
                  <a:schemeClr val="tx1">
                    <a:lumMod val="50000"/>
                    <a:lumOff val="50000"/>
                    <a:alpha val="29000"/>
                  </a:schemeClr>
                </a:solidFill>
              </a:rPr>
              <a:t>Controller</a:t>
            </a:r>
            <a:endParaRPr lang="ko-KR" altLang="en-US" sz="7200" b="1">
              <a:solidFill>
                <a:schemeClr val="tx1">
                  <a:lumMod val="50000"/>
                  <a:lumOff val="50000"/>
                  <a:alpha val="29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5648A7A-87FB-41D8-B7C3-B9567AABA0ED}"/>
              </a:ext>
            </a:extLst>
          </p:cNvPr>
          <p:cNvSpPr txBox="1"/>
          <p:nvPr/>
        </p:nvSpPr>
        <p:spPr>
          <a:xfrm>
            <a:off x="3707396" y="7649091"/>
            <a:ext cx="5190776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7200" b="1">
                <a:solidFill>
                  <a:schemeClr val="tx1">
                    <a:lumMod val="50000"/>
                    <a:lumOff val="50000"/>
                    <a:alpha val="29000"/>
                  </a:schemeClr>
                </a:solidFill>
              </a:rPr>
              <a:t>JSP</a:t>
            </a:r>
            <a:endParaRPr lang="ko-KR" altLang="en-US" sz="7200" b="1">
              <a:solidFill>
                <a:schemeClr val="tx1">
                  <a:lumMod val="50000"/>
                  <a:lumOff val="50000"/>
                  <a:alpha val="29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462186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001"/>
          <p:cNvGrpSpPr/>
          <p:nvPr/>
        </p:nvGrpSpPr>
        <p:grpSpPr>
          <a:xfrm>
            <a:off x="2419543" y="1283810"/>
            <a:ext cx="13204946" cy="110187"/>
            <a:chOff x="2419543" y="1283810"/>
            <a:chExt cx="13204946" cy="110187"/>
          </a:xfrm>
        </p:grpSpPr>
        <p:pic>
          <p:nvPicPr>
            <p:cNvPr id="15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19543" y="1283810"/>
              <a:ext cx="13204946" cy="110187"/>
            </a:xfrm>
            <a:prstGeom prst="rect">
              <a:avLst/>
            </a:prstGeom>
          </p:spPr>
        </p:pic>
      </p:grpSp>
      <p:pic>
        <p:nvPicPr>
          <p:cNvPr id="17" name="Object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21593" y="1138098"/>
            <a:ext cx="460965" cy="47885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633BE7C-F0C0-475B-ABCC-C925BE698C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22016" y="3023162"/>
            <a:ext cx="8516539" cy="297221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C90722E-4DD6-4BDD-8801-665FB6BB5F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88336" y="2953938"/>
            <a:ext cx="3172268" cy="298174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3E8B261-CD64-4753-AF8D-2D7312560AA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55030" y="8014754"/>
            <a:ext cx="10002646" cy="134321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D3F6043-422D-4622-B63B-9151BAE7C17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502932" y="8312089"/>
            <a:ext cx="5010849" cy="962159"/>
          </a:xfrm>
          <a:prstGeom prst="rect">
            <a:avLst/>
          </a:prstGeom>
        </p:spPr>
      </p:pic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EAA159C2-4677-44A0-91BA-50630963102F}"/>
              </a:ext>
            </a:extLst>
          </p:cNvPr>
          <p:cNvSpPr/>
          <p:nvPr/>
        </p:nvSpPr>
        <p:spPr>
          <a:xfrm>
            <a:off x="8603940" y="2590375"/>
            <a:ext cx="9041098" cy="3749975"/>
          </a:xfrm>
          <a:prstGeom prst="roundRect">
            <a:avLst/>
          </a:prstGeom>
          <a:solidFill>
            <a:schemeClr val="accent1">
              <a:lumMod val="40000"/>
              <a:lumOff val="60000"/>
              <a:alpha val="2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B7F3CAB-4482-43D3-ADAD-6FF316106872}"/>
              </a:ext>
            </a:extLst>
          </p:cNvPr>
          <p:cNvSpPr/>
          <p:nvPr/>
        </p:nvSpPr>
        <p:spPr>
          <a:xfrm>
            <a:off x="9231468" y="1867136"/>
            <a:ext cx="2026767" cy="72323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b="1">
                <a:solidFill>
                  <a:schemeClr val="tx1"/>
                </a:solidFill>
              </a:rPr>
              <a:t>조회</a:t>
            </a: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4B0B0CBB-FE1E-44AF-A4D0-CBE627CD8E13}"/>
              </a:ext>
            </a:extLst>
          </p:cNvPr>
          <p:cNvSpPr/>
          <p:nvPr/>
        </p:nvSpPr>
        <p:spPr>
          <a:xfrm>
            <a:off x="1094604" y="7836909"/>
            <a:ext cx="10353651" cy="1870033"/>
          </a:xfrm>
          <a:prstGeom prst="roundRect">
            <a:avLst/>
          </a:prstGeom>
          <a:solidFill>
            <a:schemeClr val="accent1">
              <a:lumMod val="40000"/>
              <a:lumOff val="60000"/>
              <a:alpha val="2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8C2F739-6E6D-4852-8076-57ED6595EA78}"/>
              </a:ext>
            </a:extLst>
          </p:cNvPr>
          <p:cNvSpPr/>
          <p:nvPr/>
        </p:nvSpPr>
        <p:spPr>
          <a:xfrm>
            <a:off x="1421593" y="7120561"/>
            <a:ext cx="2026767" cy="72323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b="1">
                <a:solidFill>
                  <a:schemeClr val="tx1"/>
                </a:solidFill>
              </a:rPr>
              <a:t>수정</a:t>
            </a: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962313C6-69E6-4655-820B-A848EB336038}"/>
              </a:ext>
            </a:extLst>
          </p:cNvPr>
          <p:cNvSpPr/>
          <p:nvPr/>
        </p:nvSpPr>
        <p:spPr>
          <a:xfrm>
            <a:off x="1881266" y="2564546"/>
            <a:ext cx="4814462" cy="3695078"/>
          </a:xfrm>
          <a:prstGeom prst="roundRect">
            <a:avLst/>
          </a:prstGeom>
          <a:solidFill>
            <a:schemeClr val="accent1">
              <a:lumMod val="40000"/>
              <a:lumOff val="60000"/>
              <a:alpha val="2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155E5D4-D0ED-46A0-A0BA-3F166B559FC4}"/>
              </a:ext>
            </a:extLst>
          </p:cNvPr>
          <p:cNvSpPr/>
          <p:nvPr/>
        </p:nvSpPr>
        <p:spPr>
          <a:xfrm>
            <a:off x="2588336" y="1840214"/>
            <a:ext cx="2026767" cy="72323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b="1">
                <a:solidFill>
                  <a:schemeClr val="tx1"/>
                </a:solidFill>
              </a:rPr>
              <a:t>작성</a:t>
            </a: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A54B4620-E4D5-4117-9409-E817B576B707}"/>
              </a:ext>
            </a:extLst>
          </p:cNvPr>
          <p:cNvSpPr/>
          <p:nvPr/>
        </p:nvSpPr>
        <p:spPr>
          <a:xfrm>
            <a:off x="12312352" y="7843801"/>
            <a:ext cx="5201429" cy="1863142"/>
          </a:xfrm>
          <a:prstGeom prst="roundRect">
            <a:avLst/>
          </a:prstGeom>
          <a:solidFill>
            <a:schemeClr val="accent1">
              <a:lumMod val="40000"/>
              <a:lumOff val="60000"/>
              <a:alpha val="2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F6F4DD1B-27F8-4051-94E2-25D30573F24A}"/>
              </a:ext>
            </a:extLst>
          </p:cNvPr>
          <p:cNvSpPr/>
          <p:nvPr/>
        </p:nvSpPr>
        <p:spPr>
          <a:xfrm>
            <a:off x="12519047" y="7123720"/>
            <a:ext cx="2026767" cy="72323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b="1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348502F-C778-4582-99CF-E2C8CDC9A7DD}"/>
              </a:ext>
            </a:extLst>
          </p:cNvPr>
          <p:cNvSpPr txBox="1"/>
          <p:nvPr/>
        </p:nvSpPr>
        <p:spPr>
          <a:xfrm>
            <a:off x="3161136" y="2928670"/>
            <a:ext cx="2022424" cy="264687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6600" b="1">
                <a:solidFill>
                  <a:schemeClr val="accent2">
                    <a:lumMod val="75000"/>
                    <a:alpha val="29000"/>
                  </a:schemeClr>
                </a:solidFill>
              </a:rPr>
              <a:t>C</a:t>
            </a:r>
            <a:endParaRPr lang="ko-KR" altLang="en-US" sz="16600" b="1">
              <a:solidFill>
                <a:schemeClr val="accent2">
                  <a:lumMod val="75000"/>
                  <a:alpha val="29000"/>
                </a:schemeClr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081F589-F3E8-49D7-9752-7336528C1EAC}"/>
              </a:ext>
            </a:extLst>
          </p:cNvPr>
          <p:cNvSpPr txBox="1"/>
          <p:nvPr/>
        </p:nvSpPr>
        <p:spPr>
          <a:xfrm>
            <a:off x="12113277" y="2928670"/>
            <a:ext cx="2022424" cy="264687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6600" b="1">
                <a:solidFill>
                  <a:schemeClr val="accent2">
                    <a:lumMod val="75000"/>
                    <a:alpha val="29000"/>
                  </a:schemeClr>
                </a:solidFill>
              </a:rPr>
              <a:t>R</a:t>
            </a:r>
            <a:endParaRPr lang="ko-KR" altLang="en-US" sz="16600" b="1">
              <a:solidFill>
                <a:schemeClr val="accent2">
                  <a:lumMod val="75000"/>
                  <a:alpha val="29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3AA87D7-AA8A-4F55-8759-E1C7E8AE5CD4}"/>
              </a:ext>
            </a:extLst>
          </p:cNvPr>
          <p:cNvSpPr txBox="1"/>
          <p:nvPr/>
        </p:nvSpPr>
        <p:spPr>
          <a:xfrm>
            <a:off x="5260217" y="7469729"/>
            <a:ext cx="2022424" cy="264687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6600" b="1">
                <a:solidFill>
                  <a:schemeClr val="accent2">
                    <a:lumMod val="75000"/>
                    <a:alpha val="29000"/>
                  </a:schemeClr>
                </a:solidFill>
              </a:rPr>
              <a:t>U</a:t>
            </a:r>
            <a:endParaRPr lang="ko-KR" altLang="en-US" sz="16600" b="1">
              <a:solidFill>
                <a:schemeClr val="accent2">
                  <a:lumMod val="75000"/>
                  <a:alpha val="29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113A627-C8DA-4BE4-B1F7-2179942FF27D}"/>
              </a:ext>
            </a:extLst>
          </p:cNvPr>
          <p:cNvSpPr txBox="1"/>
          <p:nvPr/>
        </p:nvSpPr>
        <p:spPr>
          <a:xfrm>
            <a:off x="13901854" y="7393166"/>
            <a:ext cx="2022424" cy="264687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6600" b="1">
                <a:solidFill>
                  <a:schemeClr val="accent2">
                    <a:lumMod val="75000"/>
                    <a:alpha val="29000"/>
                  </a:schemeClr>
                </a:solidFill>
              </a:rPr>
              <a:t>D</a:t>
            </a:r>
            <a:endParaRPr lang="ko-KR" altLang="en-US" sz="16600" b="1">
              <a:solidFill>
                <a:schemeClr val="accent2">
                  <a:lumMod val="75000"/>
                  <a:alpha val="29000"/>
                </a:schemeClr>
              </a:solidFill>
            </a:endParaRPr>
          </a:p>
        </p:txBody>
      </p:sp>
      <p:pic>
        <p:nvPicPr>
          <p:cNvPr id="33" name="Object 7">
            <a:extLst>
              <a:ext uri="{FF2B5EF4-FFF2-40B4-BE49-F238E27FC236}">
                <a16:creationId xmlns:a16="http://schemas.microsoft.com/office/drawing/2014/main" id="{545CA2B1-10B4-4CCF-B080-37C0E455A61C}"/>
              </a:ext>
            </a:extLst>
          </p:cNvPr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887416" y="-155878"/>
            <a:ext cx="5199477" cy="1690732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87C3AF2F-13C4-4F5F-989D-0693551919FB}"/>
              </a:ext>
            </a:extLst>
          </p:cNvPr>
          <p:cNvSpPr txBox="1"/>
          <p:nvPr/>
        </p:nvSpPr>
        <p:spPr>
          <a:xfrm>
            <a:off x="8954417" y="38100"/>
            <a:ext cx="55465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>
                <a:solidFill>
                  <a:srgbClr val="5D6DBE"/>
                </a:solidFill>
              </a:rPr>
              <a:t>(</a:t>
            </a:r>
            <a:r>
              <a:rPr lang="ko-KR" altLang="en-US" sz="4800" b="1">
                <a:solidFill>
                  <a:srgbClr val="5D6DBE"/>
                </a:solidFill>
              </a:rPr>
              <a:t>게시판 </a:t>
            </a:r>
            <a:r>
              <a:rPr lang="en-US" altLang="ko-KR" sz="4800" b="1">
                <a:solidFill>
                  <a:srgbClr val="5D6DBE"/>
                </a:solidFill>
              </a:rPr>
              <a:t>CRUD</a:t>
            </a:r>
            <a:r>
              <a:rPr lang="en-US" altLang="ko-KR" sz="7200" b="1">
                <a:solidFill>
                  <a:srgbClr val="5D6DBE"/>
                </a:solidFill>
              </a:rPr>
              <a:t>)</a:t>
            </a:r>
            <a:r>
              <a:rPr lang="ko-KR" altLang="en-US" sz="7200" b="1">
                <a:solidFill>
                  <a:srgbClr val="5D6DBE"/>
                </a:solidFill>
              </a:rPr>
              <a:t> </a:t>
            </a:r>
            <a:endParaRPr lang="ko-KR" altLang="en-US" sz="2400">
              <a:solidFill>
                <a:srgbClr val="5D6DB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34518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001"/>
          <p:cNvGrpSpPr/>
          <p:nvPr/>
        </p:nvGrpSpPr>
        <p:grpSpPr>
          <a:xfrm>
            <a:off x="2419543" y="1283810"/>
            <a:ext cx="13204946" cy="110187"/>
            <a:chOff x="2419543" y="1283810"/>
            <a:chExt cx="13204946" cy="110187"/>
          </a:xfrm>
        </p:grpSpPr>
        <p:pic>
          <p:nvPicPr>
            <p:cNvPr id="15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19543" y="1283810"/>
              <a:ext cx="13204946" cy="110187"/>
            </a:xfrm>
            <a:prstGeom prst="rect">
              <a:avLst/>
            </a:prstGeom>
          </p:spPr>
        </p:pic>
      </p:grpSp>
      <p:pic>
        <p:nvPicPr>
          <p:cNvPr id="16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707396" y="-155878"/>
            <a:ext cx="5199477" cy="1690732"/>
          </a:xfrm>
          <a:prstGeom prst="rect">
            <a:avLst/>
          </a:prstGeom>
        </p:spPr>
      </p:pic>
      <p:pic>
        <p:nvPicPr>
          <p:cNvPr id="17" name="Object 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21593" y="1138098"/>
            <a:ext cx="460965" cy="47885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FDDFC13-4C74-9881-C11A-69BD79F9125E}"/>
              </a:ext>
            </a:extLst>
          </p:cNvPr>
          <p:cNvSpPr txBox="1"/>
          <p:nvPr/>
        </p:nvSpPr>
        <p:spPr>
          <a:xfrm>
            <a:off x="8774397" y="38100"/>
            <a:ext cx="48144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>
                <a:solidFill>
                  <a:srgbClr val="5D6DBE"/>
                </a:solidFill>
              </a:rPr>
              <a:t>(</a:t>
            </a:r>
            <a:r>
              <a:rPr lang="ko-KR" altLang="en-US" sz="4800" b="1">
                <a:solidFill>
                  <a:srgbClr val="5D6DBE"/>
                </a:solidFill>
                <a:latin typeface="문체부 돋움"/>
              </a:rPr>
              <a:t>공지사항 조회</a:t>
            </a:r>
            <a:r>
              <a:rPr lang="en-US" altLang="ko-KR" sz="7200" b="1">
                <a:solidFill>
                  <a:srgbClr val="5D6DBE"/>
                </a:solidFill>
              </a:rPr>
              <a:t>)</a:t>
            </a:r>
            <a:r>
              <a:rPr lang="ko-KR" altLang="en-US" sz="7200" b="1">
                <a:solidFill>
                  <a:srgbClr val="5D6DBE"/>
                </a:solidFill>
              </a:rPr>
              <a:t> </a:t>
            </a:r>
            <a:endParaRPr lang="ko-KR" altLang="en-US" sz="2400">
              <a:solidFill>
                <a:srgbClr val="5D6DBE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32DF732-974C-42B2-81F0-BA5BD5AD57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4238" y="2259825"/>
            <a:ext cx="9118139" cy="576064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1D34910-CB1F-4954-B9D9-84143B4923E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20164" y="2270514"/>
            <a:ext cx="7143598" cy="7481497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31FF2819-A603-4013-A0FB-D79A138CAFC6}"/>
              </a:ext>
            </a:extLst>
          </p:cNvPr>
          <p:cNvSpPr/>
          <p:nvPr/>
        </p:nvSpPr>
        <p:spPr>
          <a:xfrm>
            <a:off x="3383360" y="8350029"/>
            <a:ext cx="6426263" cy="1209047"/>
          </a:xfrm>
          <a:prstGeom prst="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800" b="1">
                <a:solidFill>
                  <a:schemeClr val="tx1"/>
                </a:solidFill>
                <a:latin typeface="HY견고딕" panose="02030600000101010101" pitchFamily="18" charset="-127"/>
                <a:ea typeface="문체부 돋음체" panose="020B0609000101010101" pitchFamily="49" charset="-127"/>
              </a:rPr>
              <a:t>forEach</a:t>
            </a:r>
            <a:r>
              <a:rPr lang="ko-KR" altLang="en-US" sz="2800" b="1">
                <a:solidFill>
                  <a:schemeClr val="tx1"/>
                </a:solidFill>
                <a:latin typeface="HY견고딕" panose="02030600000101010101" pitchFamily="18" charset="-127"/>
                <a:ea typeface="문체부 돋음체" panose="020B0609000101010101" pitchFamily="49" charset="-127"/>
              </a:rPr>
              <a:t>문을 통해 게시판 리스트 출력</a:t>
            </a:r>
            <a:endParaRPr lang="en-US" altLang="ko-KR" sz="2800" b="1">
              <a:solidFill>
                <a:schemeClr val="tx1"/>
              </a:solidFill>
              <a:latin typeface="HY견고딕" panose="02030600000101010101" pitchFamily="18" charset="-127"/>
              <a:ea typeface="문체부 돋음체" panose="020B060900010101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59258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2293352" y="1458875"/>
            <a:ext cx="1711365" cy="2167314"/>
            <a:chOff x="10011300" y="2693740"/>
            <a:chExt cx="1711365" cy="216731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11300" y="2693740"/>
              <a:ext cx="1711365" cy="21673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419543" y="7458647"/>
            <a:ext cx="1498116" cy="2135163"/>
            <a:chOff x="2419543" y="7458647"/>
            <a:chExt cx="1498116" cy="213516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19543" y="7458647"/>
              <a:ext cx="1498116" cy="213516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419543" y="4459019"/>
            <a:ext cx="1498116" cy="1969180"/>
            <a:chOff x="2419543" y="4459019"/>
            <a:chExt cx="1498116" cy="196918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419543" y="4459019"/>
              <a:ext cx="1498116" cy="196918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011300" y="5966616"/>
            <a:ext cx="1754672" cy="2223778"/>
            <a:chOff x="10011300" y="5966616"/>
            <a:chExt cx="1754672" cy="2223778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011300" y="5966616"/>
              <a:ext cx="1754672" cy="222377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683220" y="2835140"/>
            <a:ext cx="2249613" cy="1976623"/>
            <a:chOff x="2156841" y="1817217"/>
            <a:chExt cx="1982410" cy="169289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156841" y="1817217"/>
              <a:ext cx="1982410" cy="1692895"/>
            </a:xfrm>
            <a:prstGeom prst="rect">
              <a:avLst/>
            </a:prstGeom>
          </p:spPr>
        </p:pic>
      </p:grpSp>
      <p:grpSp>
        <p:nvGrpSpPr>
          <p:cNvPr id="30" name="그룹 1001"/>
          <p:cNvGrpSpPr/>
          <p:nvPr/>
        </p:nvGrpSpPr>
        <p:grpSpPr>
          <a:xfrm>
            <a:off x="2419543" y="1283810"/>
            <a:ext cx="13204946" cy="110187"/>
            <a:chOff x="2419543" y="1283810"/>
            <a:chExt cx="13204946" cy="110187"/>
          </a:xfrm>
        </p:grpSpPr>
        <p:pic>
          <p:nvPicPr>
            <p:cNvPr id="31" name="Object 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419543" y="1283810"/>
              <a:ext cx="13204946" cy="110187"/>
            </a:xfrm>
            <a:prstGeom prst="rect">
              <a:avLst/>
            </a:prstGeom>
          </p:spPr>
        </p:pic>
      </p:grpSp>
      <p:pic>
        <p:nvPicPr>
          <p:cNvPr id="32" name="Object 1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761281" y="-155878"/>
            <a:ext cx="6411144" cy="1709779"/>
          </a:xfrm>
          <a:prstGeom prst="rect">
            <a:avLst/>
          </a:prstGeom>
        </p:spPr>
      </p:pic>
      <p:pic>
        <p:nvPicPr>
          <p:cNvPr id="44" name="Object 6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78043" y="9561429"/>
            <a:ext cx="395178" cy="398273"/>
          </a:xfrm>
          <a:prstGeom prst="rect">
            <a:avLst/>
          </a:prstGeom>
        </p:spPr>
      </p:pic>
      <p:pic>
        <p:nvPicPr>
          <p:cNvPr id="45" name="Object 7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421593" y="1138098"/>
            <a:ext cx="460508" cy="478856"/>
          </a:xfrm>
          <a:prstGeom prst="rect">
            <a:avLst/>
          </a:prstGeom>
        </p:spPr>
      </p:pic>
      <p:pic>
        <p:nvPicPr>
          <p:cNvPr id="91" name="Object 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7454953" y="9561429"/>
            <a:ext cx="415178" cy="39827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627AE31-CBF7-4220-94F9-C222A5A96173}"/>
              </a:ext>
            </a:extLst>
          </p:cNvPr>
          <p:cNvSpPr txBox="1"/>
          <p:nvPr/>
        </p:nvSpPr>
        <p:spPr>
          <a:xfrm>
            <a:off x="2384020" y="3523320"/>
            <a:ext cx="15754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>
                <a:latin typeface="HY견고딕" panose="02030600000101010101" pitchFamily="18" charset="-127"/>
                <a:ea typeface="HY견고딕" panose="02030600000101010101" pitchFamily="18" charset="-127"/>
              </a:rPr>
              <a:t>유수민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83BAD788-32BF-45F0-8652-692F3FA70683}"/>
              </a:ext>
            </a:extLst>
          </p:cNvPr>
          <p:cNvSpPr txBox="1"/>
          <p:nvPr/>
        </p:nvSpPr>
        <p:spPr>
          <a:xfrm>
            <a:off x="2384020" y="6367636"/>
            <a:ext cx="15754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err="1">
                <a:latin typeface="HY견고딕" panose="02030600000101010101" pitchFamily="18" charset="-127"/>
                <a:ea typeface="HY견고딕" panose="02030600000101010101" pitchFamily="18" charset="-127"/>
              </a:rPr>
              <a:t>김종천</a:t>
            </a:r>
            <a:endParaRPr lang="ko-KR" altLang="en-US" sz="3600" b="1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F051350-F014-4C00-A21E-59A5E3DE0CDB}"/>
              </a:ext>
            </a:extLst>
          </p:cNvPr>
          <p:cNvSpPr txBox="1"/>
          <p:nvPr/>
        </p:nvSpPr>
        <p:spPr>
          <a:xfrm>
            <a:off x="2384020" y="9537729"/>
            <a:ext cx="15754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>
                <a:latin typeface="HY견고딕" panose="02030600000101010101" pitchFamily="18" charset="-127"/>
                <a:ea typeface="HY견고딕" panose="02030600000101010101" pitchFamily="18" charset="-127"/>
              </a:rPr>
              <a:t>김윤영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D7F8DE7F-85E4-47C2-8BCB-02DA7B285379}"/>
              </a:ext>
            </a:extLst>
          </p:cNvPr>
          <p:cNvSpPr txBox="1"/>
          <p:nvPr/>
        </p:nvSpPr>
        <p:spPr>
          <a:xfrm>
            <a:off x="10020324" y="4757022"/>
            <a:ext cx="15754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>
                <a:latin typeface="HY견고딕" panose="02030600000101010101" pitchFamily="18" charset="-127"/>
                <a:ea typeface="HY견고딕" panose="02030600000101010101" pitchFamily="18" charset="-127"/>
              </a:rPr>
              <a:t>박성원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9E0887A2-0CBF-41D1-9492-51069D76BDBF}"/>
              </a:ext>
            </a:extLst>
          </p:cNvPr>
          <p:cNvSpPr txBox="1"/>
          <p:nvPr/>
        </p:nvSpPr>
        <p:spPr>
          <a:xfrm>
            <a:off x="10122872" y="8147518"/>
            <a:ext cx="15754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err="1">
                <a:latin typeface="HY견고딕" panose="02030600000101010101" pitchFamily="18" charset="-127"/>
                <a:ea typeface="HY견고딕" panose="02030600000101010101" pitchFamily="18" charset="-127"/>
              </a:rPr>
              <a:t>김범준</a:t>
            </a:r>
            <a:endParaRPr lang="ko-KR" altLang="en-US" sz="3600" b="1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50D19DC4-E9FC-4AD6-A46D-153B409ADC94}"/>
              </a:ext>
            </a:extLst>
          </p:cNvPr>
          <p:cNvSpPr/>
          <p:nvPr/>
        </p:nvSpPr>
        <p:spPr>
          <a:xfrm>
            <a:off x="4512080" y="1543100"/>
            <a:ext cx="4680520" cy="2524647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interceptor,</a:t>
            </a:r>
            <a:r>
              <a:rPr lang="ko-KR" altLang="en-US" sz="24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2400" err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mypage</a:t>
            </a:r>
            <a:endParaRPr lang="en-US" altLang="ko-KR" sz="240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en-US" altLang="ko-KR" sz="24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 </a:t>
            </a:r>
            <a:r>
              <a:rPr lang="ko-KR" altLang="en-US" sz="24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코드 분석</a:t>
            </a:r>
            <a:endParaRPr lang="en-US" altLang="ko-KR" sz="240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클래스</a:t>
            </a:r>
            <a:r>
              <a:rPr lang="en-US" altLang="ko-KR" sz="24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sz="24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시퀀스 다이어그램</a:t>
            </a:r>
            <a:endParaRPr lang="en-US" altLang="ko-KR" sz="240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지도 및 날씨 기능 구현</a:t>
            </a: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75C2F3D0-5B90-40A7-B631-A24B94217662}"/>
              </a:ext>
            </a:extLst>
          </p:cNvPr>
          <p:cNvSpPr/>
          <p:nvPr/>
        </p:nvSpPr>
        <p:spPr>
          <a:xfrm>
            <a:off x="4535488" y="4818332"/>
            <a:ext cx="4680520" cy="1405288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err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pboard</a:t>
            </a:r>
            <a:r>
              <a:rPr lang="ko-KR" altLang="en-US" sz="24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코드 분석</a:t>
            </a:r>
            <a:endParaRPr lang="en-US" altLang="ko-KR" sz="240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스토리 보드</a:t>
            </a: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905CC0BC-B1F4-424A-831F-8A1406624FBA}"/>
              </a:ext>
            </a:extLst>
          </p:cNvPr>
          <p:cNvSpPr/>
          <p:nvPr/>
        </p:nvSpPr>
        <p:spPr>
          <a:xfrm>
            <a:off x="4535488" y="7122812"/>
            <a:ext cx="4680520" cy="3061248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Member, </a:t>
            </a:r>
            <a:r>
              <a:rPr lang="en-US" altLang="ko-KR" sz="2400" err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visitcount</a:t>
            </a:r>
            <a:endParaRPr lang="en-US" altLang="ko-KR" sz="240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en-US" altLang="ko-KR" sz="24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 </a:t>
            </a:r>
            <a:r>
              <a:rPr lang="ko-KR" altLang="en-US" sz="24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코드 분석</a:t>
            </a:r>
            <a:endParaRPr lang="en-US" altLang="ko-KR" sz="240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err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유스케이스</a:t>
            </a:r>
            <a:r>
              <a:rPr lang="en-US" altLang="ko-KR" sz="24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sz="24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요구사항 명세</a:t>
            </a:r>
            <a:endParaRPr lang="en-US" altLang="ko-KR" sz="240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sz="24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  로고 제작</a:t>
            </a:r>
            <a:endParaRPr lang="en-US" altLang="ko-KR" sz="240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err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Mysql</a:t>
            </a:r>
            <a:r>
              <a:rPr lang="en-US" altLang="ko-KR" sz="24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24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데이터 변동</a:t>
            </a: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B0945A55-43B0-414D-9327-36ECDCDD84C3}"/>
              </a:ext>
            </a:extLst>
          </p:cNvPr>
          <p:cNvSpPr/>
          <p:nvPr/>
        </p:nvSpPr>
        <p:spPr>
          <a:xfrm>
            <a:off x="12420364" y="2452486"/>
            <a:ext cx="4680520" cy="233097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admin </a:t>
            </a:r>
            <a:r>
              <a:rPr lang="ko-KR" altLang="en-US" sz="24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코드 분석</a:t>
            </a:r>
            <a:endParaRPr lang="en-US" altLang="ko-KR" sz="240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ERD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PPT </a:t>
            </a:r>
            <a:r>
              <a:rPr lang="ko-KR" altLang="en-US" sz="24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제작 및 발표</a:t>
            </a: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8BF60CA4-6F19-4F50-A13B-CE79A31FEB12}"/>
              </a:ext>
            </a:extLst>
          </p:cNvPr>
          <p:cNvSpPr/>
          <p:nvPr/>
        </p:nvSpPr>
        <p:spPr>
          <a:xfrm>
            <a:off x="12420364" y="5836862"/>
            <a:ext cx="4680520" cy="233097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err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qna</a:t>
            </a:r>
            <a:r>
              <a:rPr lang="en-US" altLang="ko-KR" sz="24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notice </a:t>
            </a:r>
            <a:r>
              <a:rPr lang="ko-KR" altLang="en-US" sz="24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코드 분석</a:t>
            </a:r>
            <a:endParaRPr lang="en-US" altLang="ko-KR" sz="240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상품 상세페이지 기능 구현</a:t>
            </a:r>
            <a:endParaRPr lang="en-US" altLang="ko-KR" sz="240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err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Mysql</a:t>
            </a:r>
            <a:r>
              <a:rPr lang="en-US" altLang="ko-KR" sz="24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24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데이터 변동</a:t>
            </a:r>
          </a:p>
        </p:txBody>
      </p:sp>
    </p:spTree>
    <p:extLst>
      <p:ext uri="{BB962C8B-B14F-4D97-AF65-F5344CB8AC3E}">
        <p14:creationId xmlns:p14="http://schemas.microsoft.com/office/powerpoint/2010/main" val="226402557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001"/>
          <p:cNvGrpSpPr/>
          <p:nvPr/>
        </p:nvGrpSpPr>
        <p:grpSpPr>
          <a:xfrm>
            <a:off x="2419543" y="1283810"/>
            <a:ext cx="13204946" cy="110187"/>
            <a:chOff x="2419543" y="1283810"/>
            <a:chExt cx="13204946" cy="110187"/>
          </a:xfrm>
        </p:grpSpPr>
        <p:pic>
          <p:nvPicPr>
            <p:cNvPr id="15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19543" y="1283810"/>
              <a:ext cx="13204946" cy="110187"/>
            </a:xfrm>
            <a:prstGeom prst="rect">
              <a:avLst/>
            </a:prstGeom>
          </p:spPr>
        </p:pic>
      </p:grpSp>
      <p:pic>
        <p:nvPicPr>
          <p:cNvPr id="17" name="Object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21593" y="1138098"/>
            <a:ext cx="460965" cy="47885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1B1CA15-1E98-41BD-A0B5-77BE376885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032" y="2833685"/>
            <a:ext cx="9574202" cy="4346383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9286B80C-8743-4831-95FD-D5476CE4B9E7}"/>
              </a:ext>
            </a:extLst>
          </p:cNvPr>
          <p:cNvSpPr/>
          <p:nvPr/>
        </p:nvSpPr>
        <p:spPr>
          <a:xfrm>
            <a:off x="418537" y="4243400"/>
            <a:ext cx="9586697" cy="2268252"/>
          </a:xfrm>
          <a:prstGeom prst="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34A0904-A945-4373-8BCD-575147BF24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62467" y="1688962"/>
            <a:ext cx="6506995" cy="7991042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88265BEB-89F3-472E-8E6B-82C42C8D3E51}"/>
              </a:ext>
            </a:extLst>
          </p:cNvPr>
          <p:cNvSpPr/>
          <p:nvPr/>
        </p:nvSpPr>
        <p:spPr>
          <a:xfrm>
            <a:off x="1421593" y="7411752"/>
            <a:ext cx="7352804" cy="2664296"/>
          </a:xfrm>
          <a:prstGeom prst="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800" b="1">
                <a:solidFill>
                  <a:schemeClr val="tx1"/>
                </a:solidFill>
                <a:latin typeface="HY견고딕" panose="02030600000101010101" pitchFamily="18" charset="-127"/>
                <a:ea typeface="문체부 돋음체" panose="020B0609000101010101" pitchFamily="49" charset="-127"/>
              </a:rPr>
              <a:t>BoardVO </a:t>
            </a:r>
            <a:r>
              <a:rPr lang="ko-KR" altLang="en-US" sz="2800" b="1">
                <a:solidFill>
                  <a:schemeClr val="tx1"/>
                </a:solidFill>
                <a:latin typeface="HY견고딕" panose="02030600000101010101" pitchFamily="18" charset="-127"/>
                <a:ea typeface="문체부 돋음체" panose="020B0609000101010101" pitchFamily="49" charset="-127"/>
              </a:rPr>
              <a:t>형식으로 글 저장</a:t>
            </a:r>
            <a:endParaRPr lang="en-US" altLang="ko-KR" sz="2800" b="1">
              <a:solidFill>
                <a:schemeClr val="tx1"/>
              </a:solidFill>
              <a:latin typeface="HY견고딕" panose="02030600000101010101" pitchFamily="18" charset="-127"/>
              <a:ea typeface="문체부 돋음체" panose="020B0609000101010101" pitchFamily="49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800" b="1" err="1">
                <a:solidFill>
                  <a:schemeClr val="tx1"/>
                </a:solidFill>
                <a:latin typeface="HY견고딕" panose="02030600000101010101" pitchFamily="18" charset="-127"/>
                <a:ea typeface="문체부 돋음체" panose="020B0609000101010101" pitchFamily="49" charset="-127"/>
              </a:rPr>
              <a:t>boardService</a:t>
            </a:r>
            <a:r>
              <a:rPr lang="en-US" altLang="ko-KR" sz="2800" b="1">
                <a:solidFill>
                  <a:schemeClr val="tx1"/>
                </a:solidFill>
                <a:latin typeface="HY견고딕" panose="02030600000101010101" pitchFamily="18" charset="-127"/>
                <a:ea typeface="문체부 돋음체" panose="020B0609000101010101" pitchFamily="49" charset="-127"/>
              </a:rPr>
              <a:t>.write(boardVO)</a:t>
            </a:r>
            <a:r>
              <a:rPr lang="ko-KR" altLang="en-US" sz="2800" b="1">
                <a:solidFill>
                  <a:schemeClr val="tx1"/>
                </a:solidFill>
                <a:latin typeface="HY견고딕" panose="02030600000101010101" pitchFamily="18" charset="-127"/>
                <a:ea typeface="문체부 돋음체" panose="020B0609000101010101" pitchFamily="49" charset="-127"/>
              </a:rPr>
              <a:t>를 통해</a:t>
            </a:r>
            <a:endParaRPr lang="en-US" altLang="ko-KR" sz="2800" b="1">
              <a:solidFill>
                <a:schemeClr val="tx1"/>
              </a:solidFill>
              <a:latin typeface="HY견고딕" panose="02030600000101010101" pitchFamily="18" charset="-127"/>
              <a:ea typeface="문체부 돋음체" panose="020B0609000101010101" pitchFamily="49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800" b="1">
                <a:solidFill>
                  <a:schemeClr val="tx1"/>
                </a:solidFill>
                <a:latin typeface="HY견고딕" panose="02030600000101010101" pitchFamily="18" charset="-127"/>
                <a:ea typeface="문체부 돋음체" panose="020B0609000101010101" pitchFamily="49" charset="-127"/>
              </a:rPr>
              <a:t>데이터베이스에 글 입력 후</a:t>
            </a:r>
            <a:endParaRPr lang="en-US" altLang="ko-KR" sz="2800" b="1">
              <a:solidFill>
                <a:schemeClr val="tx1"/>
              </a:solidFill>
              <a:latin typeface="HY견고딕" panose="02030600000101010101" pitchFamily="18" charset="-127"/>
              <a:ea typeface="문체부 돋음체" panose="020B0609000101010101" pitchFamily="49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800" b="1">
                <a:solidFill>
                  <a:schemeClr val="tx1"/>
                </a:solidFill>
                <a:latin typeface="HY견고딕" panose="02030600000101010101" pitchFamily="18" charset="-127"/>
                <a:ea typeface="문체부 돋음체" panose="020B0609000101010101" pitchFamily="49" charset="-127"/>
              </a:rPr>
              <a:t>다시 글 목록 창으로 이동</a:t>
            </a:r>
          </a:p>
        </p:txBody>
      </p:sp>
      <p:pic>
        <p:nvPicPr>
          <p:cNvPr id="21" name="Object 7">
            <a:extLst>
              <a:ext uri="{FF2B5EF4-FFF2-40B4-BE49-F238E27FC236}">
                <a16:creationId xmlns:a16="http://schemas.microsoft.com/office/drawing/2014/main" id="{DDB03FB1-FACD-421E-99FB-1CF54C2E78A3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707396" y="-155878"/>
            <a:ext cx="5199477" cy="1690732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98FF9224-93C1-4C3B-8A51-67A47726A9A9}"/>
              </a:ext>
            </a:extLst>
          </p:cNvPr>
          <p:cNvSpPr txBox="1"/>
          <p:nvPr/>
        </p:nvSpPr>
        <p:spPr>
          <a:xfrm>
            <a:off x="8774397" y="38100"/>
            <a:ext cx="48144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>
                <a:solidFill>
                  <a:srgbClr val="5D6DBE"/>
                </a:solidFill>
              </a:rPr>
              <a:t>(</a:t>
            </a:r>
            <a:r>
              <a:rPr lang="ko-KR" altLang="en-US" sz="4800" b="1">
                <a:solidFill>
                  <a:srgbClr val="5D6DBE"/>
                </a:solidFill>
              </a:rPr>
              <a:t>공지사항 작성</a:t>
            </a:r>
            <a:r>
              <a:rPr lang="en-US" altLang="ko-KR" sz="7200" b="1">
                <a:solidFill>
                  <a:srgbClr val="5D6DBE"/>
                </a:solidFill>
              </a:rPr>
              <a:t>)</a:t>
            </a:r>
            <a:r>
              <a:rPr lang="ko-KR" altLang="en-US" sz="7200" b="1">
                <a:solidFill>
                  <a:srgbClr val="5D6DBE"/>
                </a:solidFill>
              </a:rPr>
              <a:t> </a:t>
            </a:r>
            <a:endParaRPr lang="ko-KR" altLang="en-US" sz="2400">
              <a:solidFill>
                <a:srgbClr val="5D6DB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580878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001"/>
          <p:cNvGrpSpPr/>
          <p:nvPr/>
        </p:nvGrpSpPr>
        <p:grpSpPr>
          <a:xfrm>
            <a:off x="2419543" y="1283810"/>
            <a:ext cx="13204946" cy="110187"/>
            <a:chOff x="2419543" y="1283810"/>
            <a:chExt cx="13204946" cy="110187"/>
          </a:xfrm>
        </p:grpSpPr>
        <p:pic>
          <p:nvPicPr>
            <p:cNvPr id="15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19543" y="1283810"/>
              <a:ext cx="13204946" cy="110187"/>
            </a:xfrm>
            <a:prstGeom prst="rect">
              <a:avLst/>
            </a:prstGeom>
          </p:spPr>
        </p:pic>
      </p:grpSp>
      <p:pic>
        <p:nvPicPr>
          <p:cNvPr id="17" name="Object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21593" y="1138098"/>
            <a:ext cx="460965" cy="47885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C54CC34-92FB-43E2-B6E1-8B9A8F82BC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3675" y="1964130"/>
            <a:ext cx="8656219" cy="433843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7C45793-756A-4B72-B9A4-8540757DCC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664279" y="1939144"/>
            <a:ext cx="6066791" cy="774086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17450930-7339-4049-837B-787AE73C6007}"/>
              </a:ext>
            </a:extLst>
          </p:cNvPr>
          <p:cNvSpPr/>
          <p:nvPr/>
        </p:nvSpPr>
        <p:spPr>
          <a:xfrm>
            <a:off x="1295128" y="7339744"/>
            <a:ext cx="7128792" cy="2731965"/>
          </a:xfrm>
          <a:prstGeom prst="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800" b="1">
                <a:solidFill>
                  <a:schemeClr val="tx1"/>
                </a:solidFill>
              </a:rPr>
              <a:t>글 수정 완료 시 </a:t>
            </a:r>
            <a:r>
              <a:rPr lang="en-US" altLang="ko-KR" sz="2800" b="1" err="1">
                <a:solidFill>
                  <a:schemeClr val="tx1"/>
                </a:solidFill>
              </a:rPr>
              <a:t>BoardVO</a:t>
            </a:r>
            <a:r>
              <a:rPr lang="en-US" altLang="ko-KR" sz="2800" b="1">
                <a:solidFill>
                  <a:schemeClr val="tx1"/>
                </a:solidFill>
              </a:rPr>
              <a:t> </a:t>
            </a:r>
            <a:r>
              <a:rPr lang="ko-KR" altLang="en-US" sz="2800" b="1">
                <a:solidFill>
                  <a:schemeClr val="tx1"/>
                </a:solidFill>
              </a:rPr>
              <a:t>형식으로 저장</a:t>
            </a:r>
          </a:p>
          <a:p>
            <a:pPr algn="ctr">
              <a:lnSpc>
                <a:spcPct val="150000"/>
              </a:lnSpc>
            </a:pPr>
            <a:endParaRPr lang="en-US" altLang="ko-KR" sz="2800" b="1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2800" b="1">
                <a:solidFill>
                  <a:schemeClr val="tx1"/>
                </a:solidFill>
              </a:rPr>
              <a:t>데이터베이스에 글 수정 요청 후</a:t>
            </a:r>
            <a:endParaRPr lang="en-US" altLang="ko-KR" sz="2800" b="1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2800" b="1">
                <a:solidFill>
                  <a:schemeClr val="tx1"/>
                </a:solidFill>
              </a:rPr>
              <a:t>글 목록 창으로 이동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2BB444C-69E7-49CC-A0DF-F6B42B82CE27}"/>
              </a:ext>
            </a:extLst>
          </p:cNvPr>
          <p:cNvSpPr/>
          <p:nvPr/>
        </p:nvSpPr>
        <p:spPr>
          <a:xfrm>
            <a:off x="418537" y="4027376"/>
            <a:ext cx="9265523" cy="2275193"/>
          </a:xfrm>
          <a:prstGeom prst="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20" name="Object 7">
            <a:extLst>
              <a:ext uri="{FF2B5EF4-FFF2-40B4-BE49-F238E27FC236}">
                <a16:creationId xmlns:a16="http://schemas.microsoft.com/office/drawing/2014/main" id="{72492DF3-062E-493F-AEDC-A887535D1B3E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707396" y="-155878"/>
            <a:ext cx="5199477" cy="169073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6409D3C-8017-425C-970A-DB69A22B7423}"/>
              </a:ext>
            </a:extLst>
          </p:cNvPr>
          <p:cNvSpPr txBox="1"/>
          <p:nvPr/>
        </p:nvSpPr>
        <p:spPr>
          <a:xfrm>
            <a:off x="8774397" y="38100"/>
            <a:ext cx="48144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>
                <a:solidFill>
                  <a:srgbClr val="5D6DBE"/>
                </a:solidFill>
              </a:rPr>
              <a:t>(</a:t>
            </a:r>
            <a:r>
              <a:rPr lang="ko-KR" altLang="en-US" sz="4800" b="1">
                <a:solidFill>
                  <a:srgbClr val="5D6DBE"/>
                </a:solidFill>
              </a:rPr>
              <a:t>공지사항 수정</a:t>
            </a:r>
            <a:r>
              <a:rPr lang="en-US" altLang="ko-KR" sz="7200" b="1">
                <a:solidFill>
                  <a:srgbClr val="5D6DBE"/>
                </a:solidFill>
              </a:rPr>
              <a:t>)</a:t>
            </a:r>
            <a:r>
              <a:rPr lang="ko-KR" altLang="en-US" sz="7200" b="1">
                <a:solidFill>
                  <a:srgbClr val="5D6DBE"/>
                </a:solidFill>
              </a:rPr>
              <a:t> </a:t>
            </a:r>
            <a:endParaRPr lang="ko-KR" altLang="en-US" sz="2400">
              <a:solidFill>
                <a:srgbClr val="5D6DB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405139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001"/>
          <p:cNvGrpSpPr/>
          <p:nvPr/>
        </p:nvGrpSpPr>
        <p:grpSpPr>
          <a:xfrm>
            <a:off x="2419543" y="1283810"/>
            <a:ext cx="13204946" cy="110187"/>
            <a:chOff x="2419543" y="1283810"/>
            <a:chExt cx="13204946" cy="110187"/>
          </a:xfrm>
        </p:grpSpPr>
        <p:pic>
          <p:nvPicPr>
            <p:cNvPr id="15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19543" y="1283810"/>
              <a:ext cx="13204946" cy="110187"/>
            </a:xfrm>
            <a:prstGeom prst="rect">
              <a:avLst/>
            </a:prstGeom>
          </p:spPr>
        </p:pic>
      </p:grpSp>
      <p:pic>
        <p:nvPicPr>
          <p:cNvPr id="17" name="Object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21593" y="1138098"/>
            <a:ext cx="460965" cy="47885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D757103-F527-4ED9-B6F4-DB8EF4ADEA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1112" y="2440137"/>
            <a:ext cx="9016671" cy="253417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74B2E54-C9F4-426A-8D47-D0836F1611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02328" y="7483760"/>
            <a:ext cx="6173061" cy="2114845"/>
          </a:xfrm>
          <a:prstGeom prst="rect">
            <a:avLst/>
          </a:prstGeom>
        </p:spPr>
      </p:pic>
      <p:pic>
        <p:nvPicPr>
          <p:cNvPr id="18" name="Object 7">
            <a:extLst>
              <a:ext uri="{FF2B5EF4-FFF2-40B4-BE49-F238E27FC236}">
                <a16:creationId xmlns:a16="http://schemas.microsoft.com/office/drawing/2014/main" id="{FC3E46C5-1CF5-45C5-8260-A1F5EAB3C5BF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707396" y="-155878"/>
            <a:ext cx="5199477" cy="169073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773CC6C-05D5-425A-BD3D-222D636F981D}"/>
              </a:ext>
            </a:extLst>
          </p:cNvPr>
          <p:cNvSpPr txBox="1"/>
          <p:nvPr/>
        </p:nvSpPr>
        <p:spPr>
          <a:xfrm>
            <a:off x="8774397" y="38100"/>
            <a:ext cx="48144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>
                <a:solidFill>
                  <a:srgbClr val="5D6DBE"/>
                </a:solidFill>
              </a:rPr>
              <a:t>(</a:t>
            </a:r>
            <a:r>
              <a:rPr lang="ko-KR" altLang="en-US" sz="4800" b="1">
                <a:solidFill>
                  <a:srgbClr val="5D6DBE"/>
                </a:solidFill>
              </a:rPr>
              <a:t>공지사항 삭제</a:t>
            </a:r>
            <a:r>
              <a:rPr lang="en-US" altLang="ko-KR" sz="7200" b="1">
                <a:solidFill>
                  <a:srgbClr val="5D6DBE"/>
                </a:solidFill>
              </a:rPr>
              <a:t>)</a:t>
            </a:r>
            <a:r>
              <a:rPr lang="ko-KR" altLang="en-US" sz="7200" b="1">
                <a:solidFill>
                  <a:srgbClr val="5D6DBE"/>
                </a:solidFill>
              </a:rPr>
              <a:t> </a:t>
            </a:r>
            <a:endParaRPr lang="ko-KR" altLang="en-US" sz="2400">
              <a:solidFill>
                <a:srgbClr val="5D6DBE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7AD6576-E419-4A4E-8AB7-CDD1FDEA543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40871" y="2850825"/>
            <a:ext cx="5439534" cy="1810003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29C6ADE0-C70B-40D4-9B3F-75E0D5B8CBD7}"/>
              </a:ext>
            </a:extLst>
          </p:cNvPr>
          <p:cNvSpPr/>
          <p:nvPr/>
        </p:nvSpPr>
        <p:spPr>
          <a:xfrm>
            <a:off x="1612611" y="6475648"/>
            <a:ext cx="6173060" cy="2304465"/>
          </a:xfrm>
          <a:prstGeom prst="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800" b="1" err="1">
                <a:solidFill>
                  <a:schemeClr val="tx1"/>
                </a:solidFill>
              </a:rPr>
              <a:t>boardService</a:t>
            </a:r>
            <a:r>
              <a:rPr lang="en-US" altLang="ko-KR" sz="2800" b="1">
                <a:solidFill>
                  <a:schemeClr val="tx1"/>
                </a:solidFill>
              </a:rPr>
              <a:t>.delete(</a:t>
            </a:r>
            <a:r>
              <a:rPr lang="en-US" altLang="ko-KR" sz="2800" b="1" err="1">
                <a:solidFill>
                  <a:schemeClr val="tx1"/>
                </a:solidFill>
              </a:rPr>
              <a:t>boardVO</a:t>
            </a:r>
            <a:r>
              <a:rPr lang="en-US" altLang="ko-KR" sz="2800" b="1">
                <a:solidFill>
                  <a:schemeClr val="tx1"/>
                </a:solidFill>
              </a:rPr>
              <a:t>)</a:t>
            </a:r>
            <a:r>
              <a:rPr lang="ko-KR" altLang="en-US" sz="2800" b="1">
                <a:solidFill>
                  <a:schemeClr val="tx1"/>
                </a:solidFill>
              </a:rPr>
              <a:t>를 통해</a:t>
            </a:r>
            <a:endParaRPr lang="en-US" altLang="ko-KR" sz="2800" b="1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2800" b="1">
                <a:solidFill>
                  <a:schemeClr val="tx1"/>
                </a:solidFill>
              </a:rPr>
              <a:t>데이터베이스에 글 삭제 요청 후</a:t>
            </a:r>
            <a:endParaRPr lang="en-US" altLang="ko-KR" sz="2800" b="1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2800" b="1">
                <a:solidFill>
                  <a:schemeClr val="tx1"/>
                </a:solidFill>
              </a:rPr>
              <a:t>글 목록 창으로 이동</a:t>
            </a:r>
          </a:p>
        </p:txBody>
      </p:sp>
    </p:spTree>
    <p:extLst>
      <p:ext uri="{BB962C8B-B14F-4D97-AF65-F5344CB8AC3E}">
        <p14:creationId xmlns:p14="http://schemas.microsoft.com/office/powerpoint/2010/main" val="81210488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001"/>
          <p:cNvGrpSpPr/>
          <p:nvPr/>
        </p:nvGrpSpPr>
        <p:grpSpPr>
          <a:xfrm>
            <a:off x="2419543" y="1283810"/>
            <a:ext cx="13204946" cy="110187"/>
            <a:chOff x="2419543" y="1283810"/>
            <a:chExt cx="13204946" cy="110187"/>
          </a:xfrm>
        </p:grpSpPr>
        <p:pic>
          <p:nvPicPr>
            <p:cNvPr id="15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19543" y="1283810"/>
              <a:ext cx="13204946" cy="110187"/>
            </a:xfrm>
            <a:prstGeom prst="rect">
              <a:avLst/>
            </a:prstGeom>
          </p:spPr>
        </p:pic>
      </p:grpSp>
      <p:pic>
        <p:nvPicPr>
          <p:cNvPr id="16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599384" y="-155878"/>
            <a:ext cx="5199477" cy="1690732"/>
          </a:xfrm>
          <a:prstGeom prst="rect">
            <a:avLst/>
          </a:prstGeom>
        </p:spPr>
      </p:pic>
      <p:pic>
        <p:nvPicPr>
          <p:cNvPr id="17" name="Object 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21593" y="1138098"/>
            <a:ext cx="460965" cy="47885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FDDFC13-4C74-9881-C11A-69BD79F9125E}"/>
              </a:ext>
            </a:extLst>
          </p:cNvPr>
          <p:cNvSpPr txBox="1"/>
          <p:nvPr/>
        </p:nvSpPr>
        <p:spPr>
          <a:xfrm>
            <a:off x="8666385" y="38100"/>
            <a:ext cx="48144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>
                <a:solidFill>
                  <a:srgbClr val="5D6DBE"/>
                </a:solidFill>
              </a:rPr>
              <a:t>(</a:t>
            </a:r>
            <a:r>
              <a:rPr lang="ko-KR" altLang="en-US" sz="4800" b="1">
                <a:solidFill>
                  <a:srgbClr val="5D6DBE"/>
                </a:solidFill>
              </a:rPr>
              <a:t>후기 리스트</a:t>
            </a:r>
            <a:r>
              <a:rPr lang="en-US" altLang="ko-KR" sz="7200" b="1">
                <a:solidFill>
                  <a:srgbClr val="5D6DBE"/>
                </a:solidFill>
              </a:rPr>
              <a:t>)</a:t>
            </a:r>
            <a:r>
              <a:rPr lang="ko-KR" altLang="en-US" sz="7200" b="1">
                <a:solidFill>
                  <a:srgbClr val="5D6DBE"/>
                </a:solidFill>
              </a:rPr>
              <a:t> </a:t>
            </a:r>
            <a:endParaRPr lang="ko-KR" altLang="en-US" sz="2400">
              <a:solidFill>
                <a:srgbClr val="5D6DBE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4809FAE-349D-4894-A2CF-04122E42F7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4895" y="1839019"/>
            <a:ext cx="10372218" cy="7514774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082A2869-81F3-4174-B235-8F22DA1B5D6D}"/>
              </a:ext>
            </a:extLst>
          </p:cNvPr>
          <p:cNvSpPr/>
          <p:nvPr/>
        </p:nvSpPr>
        <p:spPr>
          <a:xfrm>
            <a:off x="11844300" y="7948552"/>
            <a:ext cx="5151923" cy="224580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2800" b="1">
                <a:solidFill>
                  <a:schemeClr val="tx1"/>
                </a:solidFill>
              </a:rPr>
              <a:t>게시글 리스트를 보여주고 </a:t>
            </a:r>
            <a:endParaRPr lang="en-US" altLang="ko-KR" sz="2800" b="1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2800" b="1" err="1">
                <a:solidFill>
                  <a:schemeClr val="tx1"/>
                </a:solidFill>
              </a:rPr>
              <a:t>페이징</a:t>
            </a:r>
            <a:r>
              <a:rPr lang="ko-KR" altLang="en-US" sz="2800" b="1">
                <a:solidFill>
                  <a:schemeClr val="tx1"/>
                </a:solidFill>
              </a:rPr>
              <a:t> 화면 처리를 이용해서</a:t>
            </a:r>
            <a:r>
              <a:rPr lang="en-US" altLang="ko-KR" sz="2800" b="1">
                <a:solidFill>
                  <a:schemeClr val="tx1"/>
                </a:solidFill>
              </a:rPr>
              <a:t> </a:t>
            </a:r>
            <a:r>
              <a:rPr lang="ko-KR" altLang="en-US" sz="2800" b="1">
                <a:solidFill>
                  <a:schemeClr val="tx1"/>
                </a:solidFill>
              </a:rPr>
              <a:t>화면 밑에 번호를 표시</a:t>
            </a:r>
            <a:endParaRPr lang="en-US" altLang="ko-KR" sz="2800" b="1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76F9C44-FDB9-4AC3-B72E-19E4715A4C93}"/>
              </a:ext>
            </a:extLst>
          </p:cNvPr>
          <p:cNvSpPr/>
          <p:nvPr/>
        </p:nvSpPr>
        <p:spPr>
          <a:xfrm>
            <a:off x="1151113" y="3955367"/>
            <a:ext cx="9901100" cy="53984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C0F202D-D0C6-4038-9F39-2859E7EF74B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700284" y="1471092"/>
            <a:ext cx="6012668" cy="6401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98812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001"/>
          <p:cNvGrpSpPr/>
          <p:nvPr/>
        </p:nvGrpSpPr>
        <p:grpSpPr>
          <a:xfrm>
            <a:off x="2419543" y="1283810"/>
            <a:ext cx="13204946" cy="110187"/>
            <a:chOff x="2419543" y="1283810"/>
            <a:chExt cx="13204946" cy="110187"/>
          </a:xfrm>
        </p:grpSpPr>
        <p:pic>
          <p:nvPicPr>
            <p:cNvPr id="15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19543" y="1283810"/>
              <a:ext cx="13204946" cy="110187"/>
            </a:xfrm>
            <a:prstGeom prst="rect">
              <a:avLst/>
            </a:prstGeom>
          </p:spPr>
        </p:pic>
      </p:grpSp>
      <p:pic>
        <p:nvPicPr>
          <p:cNvPr id="16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599384" y="-155878"/>
            <a:ext cx="5199477" cy="1690732"/>
          </a:xfrm>
          <a:prstGeom prst="rect">
            <a:avLst/>
          </a:prstGeom>
        </p:spPr>
      </p:pic>
      <p:pic>
        <p:nvPicPr>
          <p:cNvPr id="17" name="Object 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21593" y="1138098"/>
            <a:ext cx="460965" cy="47885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FDDFC13-4C74-9881-C11A-69BD79F9125E}"/>
              </a:ext>
            </a:extLst>
          </p:cNvPr>
          <p:cNvSpPr txBox="1"/>
          <p:nvPr/>
        </p:nvSpPr>
        <p:spPr>
          <a:xfrm>
            <a:off x="8666385" y="38100"/>
            <a:ext cx="48144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>
                <a:solidFill>
                  <a:srgbClr val="5D6DBE"/>
                </a:solidFill>
              </a:rPr>
              <a:t>(</a:t>
            </a:r>
            <a:r>
              <a:rPr lang="ko-KR" altLang="en-US" sz="4800" b="1">
                <a:solidFill>
                  <a:srgbClr val="5D6DBE"/>
                </a:solidFill>
              </a:rPr>
              <a:t>후기 작성</a:t>
            </a:r>
            <a:r>
              <a:rPr lang="en-US" altLang="ko-KR" sz="7200" b="1">
                <a:solidFill>
                  <a:srgbClr val="5D6DBE"/>
                </a:solidFill>
              </a:rPr>
              <a:t>)</a:t>
            </a:r>
            <a:r>
              <a:rPr lang="ko-KR" altLang="en-US" sz="7200" b="1">
                <a:solidFill>
                  <a:srgbClr val="5D6DBE"/>
                </a:solidFill>
              </a:rPr>
              <a:t> </a:t>
            </a:r>
            <a:endParaRPr lang="ko-KR" altLang="en-US" sz="2400">
              <a:solidFill>
                <a:srgbClr val="5D6DBE"/>
              </a:solidFill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CF935836-B476-4184-AB03-C8878E4567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7076" y="3124536"/>
            <a:ext cx="9318778" cy="5619364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98A5E7D5-C60C-4C13-A704-B263870E3E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80104" y="2129305"/>
            <a:ext cx="7776864" cy="7525522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9B16B4BF-B999-43E5-8119-20FA216626DA}"/>
              </a:ext>
            </a:extLst>
          </p:cNvPr>
          <p:cNvSpPr/>
          <p:nvPr/>
        </p:nvSpPr>
        <p:spPr>
          <a:xfrm>
            <a:off x="1318300" y="5934218"/>
            <a:ext cx="5233412" cy="28227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7F67D6C-47C9-4F01-9E62-356584E2E840}"/>
              </a:ext>
            </a:extLst>
          </p:cNvPr>
          <p:cNvSpPr/>
          <p:nvPr/>
        </p:nvSpPr>
        <p:spPr>
          <a:xfrm>
            <a:off x="4404095" y="8236179"/>
            <a:ext cx="5771100" cy="176039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>
                <a:solidFill>
                  <a:schemeClr val="tx1"/>
                </a:solidFill>
              </a:rPr>
              <a:t>Vo</a:t>
            </a:r>
            <a:r>
              <a:rPr lang="ko-KR" altLang="en-US" sz="2800" b="1">
                <a:solidFill>
                  <a:schemeClr val="tx1"/>
                </a:solidFill>
              </a:rPr>
              <a:t>의 값을 </a:t>
            </a:r>
            <a:r>
              <a:rPr lang="en-US" altLang="ko-KR" sz="2800" b="1">
                <a:solidFill>
                  <a:schemeClr val="tx1"/>
                </a:solidFill>
              </a:rPr>
              <a:t>map</a:t>
            </a:r>
            <a:r>
              <a:rPr lang="ko-KR" altLang="en-US" sz="2800" b="1">
                <a:solidFill>
                  <a:schemeClr val="tx1"/>
                </a:solidFill>
              </a:rPr>
              <a:t>에 저장후에 </a:t>
            </a:r>
            <a:endParaRPr lang="en-US" altLang="ko-KR" sz="2800" b="1">
              <a:solidFill>
                <a:schemeClr val="tx1"/>
              </a:solidFill>
            </a:endParaRPr>
          </a:p>
          <a:p>
            <a:pPr algn="ctr"/>
            <a:r>
              <a:rPr lang="ko-KR" altLang="en-US" sz="2800" b="1" err="1">
                <a:solidFill>
                  <a:schemeClr val="tx1"/>
                </a:solidFill>
              </a:rPr>
              <a:t>그값을</a:t>
            </a:r>
            <a:r>
              <a:rPr lang="ko-KR" altLang="en-US" sz="2800" b="1">
                <a:solidFill>
                  <a:schemeClr val="tx1"/>
                </a:solidFill>
              </a:rPr>
              <a:t> </a:t>
            </a:r>
            <a:r>
              <a:rPr lang="en-US" altLang="ko-KR" sz="2800" b="1" err="1">
                <a:solidFill>
                  <a:schemeClr val="tx1"/>
                </a:solidFill>
              </a:rPr>
              <a:t>pboardSerivce</a:t>
            </a:r>
            <a:r>
              <a:rPr lang="ko-KR" altLang="en-US" sz="2800" b="1">
                <a:solidFill>
                  <a:schemeClr val="tx1"/>
                </a:solidFill>
              </a:rPr>
              <a:t>의 </a:t>
            </a:r>
            <a:r>
              <a:rPr lang="en-US" altLang="ko-KR" sz="2800" b="1" err="1">
                <a:solidFill>
                  <a:schemeClr val="tx1"/>
                </a:solidFill>
              </a:rPr>
              <a:t>insertPBoard</a:t>
            </a:r>
            <a:r>
              <a:rPr lang="ko-KR" altLang="en-US" sz="2800" b="1">
                <a:solidFill>
                  <a:schemeClr val="tx1"/>
                </a:solidFill>
              </a:rPr>
              <a:t>를 </a:t>
            </a:r>
            <a:endParaRPr lang="en-US" altLang="ko-KR" sz="2800" b="1">
              <a:solidFill>
                <a:schemeClr val="tx1"/>
              </a:solidFill>
            </a:endParaRPr>
          </a:p>
          <a:p>
            <a:pPr algn="ctr"/>
            <a:r>
              <a:rPr lang="ko-KR" altLang="en-US" sz="2800" b="1">
                <a:solidFill>
                  <a:schemeClr val="tx1"/>
                </a:solidFill>
              </a:rPr>
              <a:t>이용해서 게시글을 작성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15E0F3F-CC5B-4745-AE68-D811A8C6E929}"/>
              </a:ext>
            </a:extLst>
          </p:cNvPr>
          <p:cNvSpPr/>
          <p:nvPr/>
        </p:nvSpPr>
        <p:spPr>
          <a:xfrm>
            <a:off x="1318300" y="3137600"/>
            <a:ext cx="5475701" cy="14597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FBD7F97-00A7-4775-9362-6E80AE63D627}"/>
              </a:ext>
            </a:extLst>
          </p:cNvPr>
          <p:cNvSpPr/>
          <p:nvPr/>
        </p:nvSpPr>
        <p:spPr>
          <a:xfrm>
            <a:off x="1331132" y="1651112"/>
            <a:ext cx="6728042" cy="133577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>
                <a:solidFill>
                  <a:schemeClr val="tx1"/>
                </a:solidFill>
              </a:rPr>
              <a:t>캠핑후기 작성 클릭 시</a:t>
            </a:r>
            <a:endParaRPr lang="en-US" altLang="ko-KR" sz="2800" b="1">
              <a:solidFill>
                <a:schemeClr val="tx1"/>
              </a:solidFill>
            </a:endParaRPr>
          </a:p>
          <a:p>
            <a:pPr algn="ctr"/>
            <a:r>
              <a:rPr lang="en-US" altLang="ko-KR" sz="2800" b="1" err="1">
                <a:solidFill>
                  <a:schemeClr val="tx1"/>
                </a:solidFill>
              </a:rPr>
              <a:t>Pboard</a:t>
            </a:r>
            <a:r>
              <a:rPr lang="ko-KR" altLang="en-US" sz="2800" b="1">
                <a:solidFill>
                  <a:schemeClr val="tx1"/>
                </a:solidFill>
              </a:rPr>
              <a:t>의 </a:t>
            </a:r>
            <a:r>
              <a:rPr lang="en-US" altLang="ko-KR" sz="2800" b="1" err="1">
                <a:solidFill>
                  <a:schemeClr val="tx1"/>
                </a:solidFill>
              </a:rPr>
              <a:t>writeForm</a:t>
            </a:r>
            <a:r>
              <a:rPr lang="ko-KR" altLang="en-US" sz="2800" b="1">
                <a:solidFill>
                  <a:schemeClr val="tx1"/>
                </a:solidFill>
              </a:rPr>
              <a:t>을 요청 받아서 보여줌</a:t>
            </a:r>
          </a:p>
        </p:txBody>
      </p:sp>
    </p:spTree>
    <p:extLst>
      <p:ext uri="{BB962C8B-B14F-4D97-AF65-F5344CB8AC3E}">
        <p14:creationId xmlns:p14="http://schemas.microsoft.com/office/powerpoint/2010/main" val="381068780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1D64AD7-CD05-40A6-95D7-AA035EF3B2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072" y="1662335"/>
            <a:ext cx="11907912" cy="3362794"/>
          </a:xfrm>
          <a:prstGeom prst="rect">
            <a:avLst/>
          </a:prstGeom>
        </p:spPr>
      </p:pic>
      <p:grpSp>
        <p:nvGrpSpPr>
          <p:cNvPr id="14" name="그룹 1001"/>
          <p:cNvGrpSpPr/>
          <p:nvPr/>
        </p:nvGrpSpPr>
        <p:grpSpPr>
          <a:xfrm>
            <a:off x="2419543" y="1283810"/>
            <a:ext cx="13204946" cy="110187"/>
            <a:chOff x="2419543" y="1283810"/>
            <a:chExt cx="13204946" cy="110187"/>
          </a:xfrm>
        </p:grpSpPr>
        <p:pic>
          <p:nvPicPr>
            <p:cNvPr id="15" name="Object 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19543" y="1283810"/>
              <a:ext cx="13204946" cy="110187"/>
            </a:xfrm>
            <a:prstGeom prst="rect">
              <a:avLst/>
            </a:prstGeom>
          </p:spPr>
        </p:pic>
      </p:grpSp>
      <p:pic>
        <p:nvPicPr>
          <p:cNvPr id="17" name="Object 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21593" y="1138098"/>
            <a:ext cx="460965" cy="47885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254F5CD-E7B4-48FE-AA80-BFD81DE094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60124" y="4243400"/>
            <a:ext cx="7087589" cy="5830114"/>
          </a:xfrm>
          <a:prstGeom prst="rect">
            <a:avLst/>
          </a:prstGeom>
        </p:spPr>
      </p:pic>
      <p:pic>
        <p:nvPicPr>
          <p:cNvPr id="18" name="Object 7">
            <a:extLst>
              <a:ext uri="{FF2B5EF4-FFF2-40B4-BE49-F238E27FC236}">
                <a16:creationId xmlns:a16="http://schemas.microsoft.com/office/drawing/2014/main" id="{F84290C3-D068-4899-A808-6B5311AAFBD7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707396" y="-155878"/>
            <a:ext cx="5199477" cy="169073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6124243-0DEA-48B6-9FA6-B9D74A5F1E18}"/>
              </a:ext>
            </a:extLst>
          </p:cNvPr>
          <p:cNvSpPr txBox="1"/>
          <p:nvPr/>
        </p:nvSpPr>
        <p:spPr>
          <a:xfrm>
            <a:off x="8774397" y="38100"/>
            <a:ext cx="48144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>
                <a:solidFill>
                  <a:srgbClr val="5D6DBE"/>
                </a:solidFill>
              </a:rPr>
              <a:t>(</a:t>
            </a:r>
            <a:r>
              <a:rPr lang="ko-KR" altLang="en-US" sz="4800" b="1">
                <a:solidFill>
                  <a:srgbClr val="5D6DBE"/>
                </a:solidFill>
              </a:rPr>
              <a:t>검색 기능</a:t>
            </a:r>
            <a:r>
              <a:rPr lang="en-US" altLang="ko-KR" sz="7200" b="1">
                <a:solidFill>
                  <a:srgbClr val="5D6DBE"/>
                </a:solidFill>
              </a:rPr>
              <a:t>)</a:t>
            </a:r>
            <a:r>
              <a:rPr lang="ko-KR" altLang="en-US" sz="7200" b="1">
                <a:solidFill>
                  <a:srgbClr val="5D6DBE"/>
                </a:solidFill>
              </a:rPr>
              <a:t> </a:t>
            </a:r>
            <a:endParaRPr lang="ko-KR" altLang="en-US" sz="2400">
              <a:solidFill>
                <a:srgbClr val="5D6DB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948289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001"/>
          <p:cNvGrpSpPr/>
          <p:nvPr/>
        </p:nvGrpSpPr>
        <p:grpSpPr>
          <a:xfrm>
            <a:off x="2419543" y="1283810"/>
            <a:ext cx="13204946" cy="110187"/>
            <a:chOff x="2419543" y="1283810"/>
            <a:chExt cx="13204946" cy="110187"/>
          </a:xfrm>
        </p:grpSpPr>
        <p:pic>
          <p:nvPicPr>
            <p:cNvPr id="15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19543" y="1283810"/>
              <a:ext cx="13204946" cy="110187"/>
            </a:xfrm>
            <a:prstGeom prst="rect">
              <a:avLst/>
            </a:prstGeom>
          </p:spPr>
        </p:pic>
      </p:grpSp>
      <p:pic>
        <p:nvPicPr>
          <p:cNvPr id="16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879304" y="-155878"/>
            <a:ext cx="5199477" cy="1690732"/>
          </a:xfrm>
          <a:prstGeom prst="rect">
            <a:avLst/>
          </a:prstGeom>
        </p:spPr>
      </p:pic>
      <p:pic>
        <p:nvPicPr>
          <p:cNvPr id="17" name="Object 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21593" y="1138098"/>
            <a:ext cx="460965" cy="47885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76815D4-DAF4-8352-AA70-ABA9115410B1}"/>
              </a:ext>
            </a:extLst>
          </p:cNvPr>
          <p:cNvSpPr txBox="1"/>
          <p:nvPr/>
        </p:nvSpPr>
        <p:spPr>
          <a:xfrm>
            <a:off x="9432032" y="8752146"/>
            <a:ext cx="9253028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/>
              <a:t>Session </a:t>
            </a:r>
            <a:r>
              <a:rPr lang="en-US" altLang="ko-KR" sz="2800" b="1" err="1"/>
              <a:t>Listner</a:t>
            </a:r>
            <a:r>
              <a:rPr lang="ko-KR" altLang="en-US" sz="2800" b="1"/>
              <a:t>와 </a:t>
            </a:r>
            <a:r>
              <a:rPr lang="en-US" altLang="ko-KR" sz="2800" b="1"/>
              <a:t>DB</a:t>
            </a:r>
            <a:r>
              <a:rPr lang="ko-KR" altLang="en-US" sz="2800" b="1"/>
              <a:t>를 활용하여 세션이 생성 될 때 마다 </a:t>
            </a:r>
            <a:r>
              <a:rPr lang="en-US" altLang="ko-KR" sz="2800" b="1"/>
              <a:t>VistCountMapper.xml</a:t>
            </a:r>
            <a:r>
              <a:rPr lang="ko-KR" altLang="en-US" sz="2800" b="1"/>
              <a:t>의 </a:t>
            </a:r>
            <a:r>
              <a:rPr lang="en-US" altLang="ko-KR" sz="2800" b="1" err="1"/>
              <a:t>sql</a:t>
            </a:r>
            <a:r>
              <a:rPr lang="ko-KR" altLang="en-US" sz="2800" b="1"/>
              <a:t>문을 통해  </a:t>
            </a:r>
            <a:r>
              <a:rPr lang="en-US" altLang="ko-KR" sz="2800" b="1"/>
              <a:t>DAO</a:t>
            </a:r>
            <a:r>
              <a:rPr lang="ko-KR" altLang="en-US" sz="2800" b="1"/>
              <a:t>파일에서 방문기록을 </a:t>
            </a:r>
            <a:r>
              <a:rPr lang="en-US" altLang="ko-KR" sz="2800" b="1"/>
              <a:t>DB</a:t>
            </a:r>
            <a:r>
              <a:rPr lang="ko-KR" altLang="en-US" sz="2800" b="1"/>
              <a:t>에 삽입하고 데이터를 불러온다 </a:t>
            </a:r>
            <a:r>
              <a:rPr lang="en-US" altLang="ko-KR" sz="2800" b="1"/>
              <a:t>. </a:t>
            </a:r>
          </a:p>
          <a:p>
            <a:endParaRPr lang="en-US" altLang="ko-KR" sz="2000" b="1"/>
          </a:p>
          <a:p>
            <a:endParaRPr lang="en-US" altLang="ko-KR" sz="2000" b="1"/>
          </a:p>
          <a:p>
            <a:endParaRPr lang="en-US" altLang="ko-KR" sz="2000" b="1"/>
          </a:p>
          <a:p>
            <a:r>
              <a:rPr lang="en-US" altLang="ko-KR" sz="2000" b="1"/>
              <a:t> </a:t>
            </a:r>
            <a:endParaRPr lang="ko-KR" altLang="en-US" sz="2000" b="1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B53F6C-7C4B-EAD9-AF15-6C008C43410D}"/>
              </a:ext>
            </a:extLst>
          </p:cNvPr>
          <p:cNvSpPr txBox="1"/>
          <p:nvPr/>
        </p:nvSpPr>
        <p:spPr>
          <a:xfrm>
            <a:off x="7693297" y="38100"/>
            <a:ext cx="76678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>
                <a:solidFill>
                  <a:srgbClr val="5D6DBE"/>
                </a:solidFill>
              </a:rPr>
              <a:t>(</a:t>
            </a:r>
            <a:r>
              <a:rPr lang="en-US" altLang="ko-KR" sz="7200" b="1" err="1">
                <a:solidFill>
                  <a:srgbClr val="5D6DBE"/>
                </a:solidFill>
              </a:rPr>
              <a:t>VisitCount</a:t>
            </a:r>
            <a:r>
              <a:rPr lang="en-US" altLang="ko-KR" sz="7200" b="1">
                <a:solidFill>
                  <a:srgbClr val="5D6DBE"/>
                </a:solidFill>
              </a:rPr>
              <a:t>-</a:t>
            </a:r>
            <a:r>
              <a:rPr lang="ko-KR" altLang="en-US" sz="4000" b="1">
                <a:solidFill>
                  <a:srgbClr val="5D6DBE"/>
                </a:solidFill>
              </a:rPr>
              <a:t>방문자수</a:t>
            </a:r>
            <a:r>
              <a:rPr lang="en-US" altLang="ko-KR" sz="7200" b="1">
                <a:solidFill>
                  <a:srgbClr val="5D6DBE"/>
                </a:solidFill>
              </a:rPr>
              <a:t>)</a:t>
            </a:r>
            <a:r>
              <a:rPr lang="ko-KR" altLang="en-US" sz="7200" b="1">
                <a:solidFill>
                  <a:srgbClr val="5D6DBE"/>
                </a:solidFill>
              </a:rPr>
              <a:t> </a:t>
            </a:r>
            <a:endParaRPr lang="ko-KR" altLang="en-US" sz="2400">
              <a:solidFill>
                <a:srgbClr val="5D6DBE"/>
              </a:solidFill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D4EACEDD-E4EF-4F29-111A-865D57DC1F8C}"/>
              </a:ext>
            </a:extLst>
          </p:cNvPr>
          <p:cNvGrpSpPr/>
          <p:nvPr/>
        </p:nvGrpSpPr>
        <p:grpSpPr>
          <a:xfrm>
            <a:off x="334116" y="4977925"/>
            <a:ext cx="8185816" cy="4702079"/>
            <a:chOff x="7463082" y="1370066"/>
            <a:chExt cx="8302134" cy="4768894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B02D92E-E1C1-EF1E-4D7C-8DE74D3894D4}"/>
                </a:ext>
              </a:extLst>
            </p:cNvPr>
            <p:cNvSpPr txBox="1"/>
            <p:nvPr/>
          </p:nvSpPr>
          <p:spPr>
            <a:xfrm>
              <a:off x="7463082" y="1370066"/>
              <a:ext cx="4968552" cy="26161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/>
                <a:t>&lt;VisitCountMapper.xml&gt;</a:t>
              </a:r>
            </a:p>
            <a:p>
              <a:endParaRPr lang="en-US" altLang="ko-KR" sz="2800" b="1"/>
            </a:p>
            <a:p>
              <a:endParaRPr lang="en-US" altLang="ko-KR" sz="2800" b="1"/>
            </a:p>
            <a:p>
              <a:endParaRPr lang="en-US" altLang="ko-KR" sz="2000" b="1"/>
            </a:p>
            <a:p>
              <a:endParaRPr lang="en-US" altLang="ko-KR" sz="2000" b="1"/>
            </a:p>
            <a:p>
              <a:endParaRPr lang="en-US" altLang="ko-KR" sz="2000" b="1"/>
            </a:p>
            <a:p>
              <a:r>
                <a:rPr lang="en-US" altLang="ko-KR" sz="2000" b="1"/>
                <a:t> </a:t>
              </a:r>
              <a:endParaRPr lang="ko-KR" altLang="en-US" sz="2000" b="1"/>
            </a:p>
          </p:txBody>
        </p: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EC4B6A3D-41D2-C111-2882-A1213D826249}"/>
                </a:ext>
              </a:extLst>
            </p:cNvPr>
            <p:cNvGrpSpPr/>
            <p:nvPr/>
          </p:nvGrpSpPr>
          <p:grpSpPr>
            <a:xfrm>
              <a:off x="7523820" y="2101774"/>
              <a:ext cx="8241396" cy="4037186"/>
              <a:chOff x="7523820" y="2101774"/>
              <a:chExt cx="8241396" cy="4037186"/>
            </a:xfrm>
          </p:grpSpPr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FD537324-900D-15D4-52E8-845630B8D3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523820" y="2101774"/>
                <a:ext cx="6411220" cy="1152686"/>
              </a:xfrm>
              <a:prstGeom prst="rect">
                <a:avLst/>
              </a:prstGeom>
            </p:spPr>
          </p:pic>
          <p:pic>
            <p:nvPicPr>
              <p:cNvPr id="5" name="그림 4">
                <a:extLst>
                  <a:ext uri="{FF2B5EF4-FFF2-40B4-BE49-F238E27FC236}">
                    <a16:creationId xmlns:a16="http://schemas.microsoft.com/office/drawing/2014/main" id="{905671FE-8F88-2D06-4C15-F569B7FD7A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667836" y="3390135"/>
                <a:ext cx="8097380" cy="1495634"/>
              </a:xfrm>
              <a:prstGeom prst="rect">
                <a:avLst/>
              </a:prstGeom>
            </p:spPr>
          </p:pic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id="{27F680DC-056D-385F-2CBE-A8AD218760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685544" y="5043432"/>
                <a:ext cx="6496957" cy="1095528"/>
              </a:xfrm>
              <a:prstGeom prst="rect">
                <a:avLst/>
              </a:prstGeom>
            </p:spPr>
          </p:pic>
        </p:grpSp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1E46F8BF-CE1D-8F86-1023-A78F4CA9DE7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63773" y="2223680"/>
            <a:ext cx="8907118" cy="5839640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BF6089E2-E857-9BDA-A164-CAB861ECA7C4}"/>
              </a:ext>
            </a:extLst>
          </p:cNvPr>
          <p:cNvSpPr/>
          <p:nvPr/>
        </p:nvSpPr>
        <p:spPr>
          <a:xfrm>
            <a:off x="334116" y="4997570"/>
            <a:ext cx="8053800" cy="493924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ACAAAC6-AD0E-A935-B004-63152662D3E5}"/>
              </a:ext>
            </a:extLst>
          </p:cNvPr>
          <p:cNvSpPr/>
          <p:nvPr/>
        </p:nvSpPr>
        <p:spPr>
          <a:xfrm>
            <a:off x="8519931" y="1842630"/>
            <a:ext cx="9050959" cy="66017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0029B81-EEE2-4858-B0F4-44379E42B1F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88462" y="1748927"/>
            <a:ext cx="4128245" cy="2797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9268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2293352" y="1458875"/>
            <a:ext cx="1711365" cy="2167314"/>
            <a:chOff x="10011300" y="2693740"/>
            <a:chExt cx="1711365" cy="216731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11300" y="2693740"/>
              <a:ext cx="1711365" cy="21673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419543" y="7458647"/>
            <a:ext cx="1498116" cy="2135163"/>
            <a:chOff x="2419543" y="7458647"/>
            <a:chExt cx="1498116" cy="213516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19543" y="7458647"/>
              <a:ext cx="1498116" cy="213516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419543" y="4459019"/>
            <a:ext cx="1498116" cy="1969180"/>
            <a:chOff x="2419543" y="4459019"/>
            <a:chExt cx="1498116" cy="196918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419543" y="4459019"/>
              <a:ext cx="1498116" cy="196918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011300" y="5966616"/>
            <a:ext cx="1754672" cy="2223778"/>
            <a:chOff x="10011300" y="5966616"/>
            <a:chExt cx="1754672" cy="2223778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011300" y="5966616"/>
              <a:ext cx="1754672" cy="222377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683220" y="2835140"/>
            <a:ext cx="2249613" cy="1976623"/>
            <a:chOff x="2156841" y="1817217"/>
            <a:chExt cx="1982410" cy="169289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156841" y="1817217"/>
              <a:ext cx="1982410" cy="1692895"/>
            </a:xfrm>
            <a:prstGeom prst="rect">
              <a:avLst/>
            </a:prstGeom>
          </p:spPr>
        </p:pic>
      </p:grpSp>
      <p:grpSp>
        <p:nvGrpSpPr>
          <p:cNvPr id="30" name="그룹 1001"/>
          <p:cNvGrpSpPr/>
          <p:nvPr/>
        </p:nvGrpSpPr>
        <p:grpSpPr>
          <a:xfrm>
            <a:off x="2419543" y="1283810"/>
            <a:ext cx="13204946" cy="110187"/>
            <a:chOff x="2419543" y="1283810"/>
            <a:chExt cx="13204946" cy="110187"/>
          </a:xfrm>
        </p:grpSpPr>
        <p:pic>
          <p:nvPicPr>
            <p:cNvPr id="31" name="Object 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419543" y="1283810"/>
              <a:ext cx="13204946" cy="110187"/>
            </a:xfrm>
            <a:prstGeom prst="rect">
              <a:avLst/>
            </a:prstGeom>
          </p:spPr>
        </p:pic>
      </p:grpSp>
      <p:pic>
        <p:nvPicPr>
          <p:cNvPr id="44" name="Object 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78043" y="9561429"/>
            <a:ext cx="395178" cy="398273"/>
          </a:xfrm>
          <a:prstGeom prst="rect">
            <a:avLst/>
          </a:prstGeom>
        </p:spPr>
      </p:pic>
      <p:pic>
        <p:nvPicPr>
          <p:cNvPr id="45" name="Object 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21593" y="1138098"/>
            <a:ext cx="460508" cy="478856"/>
          </a:xfrm>
          <a:prstGeom prst="rect">
            <a:avLst/>
          </a:prstGeom>
        </p:spPr>
      </p:pic>
      <p:pic>
        <p:nvPicPr>
          <p:cNvPr id="91" name="Object 5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7454953" y="9561429"/>
            <a:ext cx="415178" cy="39827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627AE31-CBF7-4220-94F9-C222A5A96173}"/>
              </a:ext>
            </a:extLst>
          </p:cNvPr>
          <p:cNvSpPr txBox="1"/>
          <p:nvPr/>
        </p:nvSpPr>
        <p:spPr>
          <a:xfrm>
            <a:off x="2384020" y="3523320"/>
            <a:ext cx="15754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>
                <a:latin typeface="HY견고딕" panose="02030600000101010101" pitchFamily="18" charset="-127"/>
                <a:ea typeface="HY견고딕" panose="02030600000101010101" pitchFamily="18" charset="-127"/>
              </a:rPr>
              <a:t>유수민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83BAD788-32BF-45F0-8652-692F3FA70683}"/>
              </a:ext>
            </a:extLst>
          </p:cNvPr>
          <p:cNvSpPr txBox="1"/>
          <p:nvPr/>
        </p:nvSpPr>
        <p:spPr>
          <a:xfrm>
            <a:off x="2384020" y="6367636"/>
            <a:ext cx="15754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err="1">
                <a:latin typeface="HY견고딕" panose="02030600000101010101" pitchFamily="18" charset="-127"/>
                <a:ea typeface="HY견고딕" panose="02030600000101010101" pitchFamily="18" charset="-127"/>
              </a:rPr>
              <a:t>김종천</a:t>
            </a:r>
            <a:endParaRPr lang="ko-KR" altLang="en-US" sz="3600" b="1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F051350-F014-4C00-A21E-59A5E3DE0CDB}"/>
              </a:ext>
            </a:extLst>
          </p:cNvPr>
          <p:cNvSpPr txBox="1"/>
          <p:nvPr/>
        </p:nvSpPr>
        <p:spPr>
          <a:xfrm>
            <a:off x="2384020" y="9537729"/>
            <a:ext cx="15754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>
                <a:latin typeface="HY견고딕" panose="02030600000101010101" pitchFamily="18" charset="-127"/>
                <a:ea typeface="HY견고딕" panose="02030600000101010101" pitchFamily="18" charset="-127"/>
              </a:rPr>
              <a:t>김윤영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D7F8DE7F-85E4-47C2-8BCB-02DA7B285379}"/>
              </a:ext>
            </a:extLst>
          </p:cNvPr>
          <p:cNvSpPr txBox="1"/>
          <p:nvPr/>
        </p:nvSpPr>
        <p:spPr>
          <a:xfrm>
            <a:off x="10020324" y="4757022"/>
            <a:ext cx="15754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>
                <a:latin typeface="HY견고딕" panose="02030600000101010101" pitchFamily="18" charset="-127"/>
                <a:ea typeface="HY견고딕" panose="02030600000101010101" pitchFamily="18" charset="-127"/>
              </a:rPr>
              <a:t>박성원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9E0887A2-0CBF-41D1-9492-51069D76BDBF}"/>
              </a:ext>
            </a:extLst>
          </p:cNvPr>
          <p:cNvSpPr txBox="1"/>
          <p:nvPr/>
        </p:nvSpPr>
        <p:spPr>
          <a:xfrm>
            <a:off x="10122872" y="8147518"/>
            <a:ext cx="15754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err="1">
                <a:latin typeface="HY견고딕" panose="02030600000101010101" pitchFamily="18" charset="-127"/>
                <a:ea typeface="HY견고딕" panose="02030600000101010101" pitchFamily="18" charset="-127"/>
              </a:rPr>
              <a:t>김범준</a:t>
            </a:r>
            <a:endParaRPr lang="ko-KR" altLang="en-US" sz="3600" b="1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50D19DC4-E9FC-4AD6-A46D-153B409ADC94}"/>
              </a:ext>
            </a:extLst>
          </p:cNvPr>
          <p:cNvSpPr/>
          <p:nvPr/>
        </p:nvSpPr>
        <p:spPr>
          <a:xfrm>
            <a:off x="4512080" y="1645003"/>
            <a:ext cx="4680520" cy="1878317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interceptor,</a:t>
            </a:r>
            <a:r>
              <a:rPr lang="ko-KR" altLang="en-US" sz="24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2400" err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mypage</a:t>
            </a:r>
            <a:endParaRPr lang="en-US" altLang="ko-KR" sz="240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en-US" altLang="ko-KR" sz="24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 </a:t>
            </a:r>
            <a:r>
              <a:rPr lang="ko-KR" altLang="en-US" sz="24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코드 분석</a:t>
            </a:r>
            <a:endParaRPr lang="en-US" altLang="ko-KR" sz="240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클래스</a:t>
            </a:r>
            <a:r>
              <a:rPr lang="en-US" altLang="ko-KR" sz="24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sz="24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시퀀스 다이어그램</a:t>
            </a:r>
            <a:endParaRPr lang="en-US" altLang="ko-KR" sz="240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75C2F3D0-5B90-40A7-B631-A24B94217662}"/>
              </a:ext>
            </a:extLst>
          </p:cNvPr>
          <p:cNvSpPr/>
          <p:nvPr/>
        </p:nvSpPr>
        <p:spPr>
          <a:xfrm>
            <a:off x="4535488" y="4818332"/>
            <a:ext cx="4680520" cy="1405288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>
                <a:solidFill>
                  <a:schemeClr val="tx1"/>
                </a:solidFill>
                <a:latin typeface="문체부 돋움"/>
                <a:ea typeface="HY견고딕" panose="02030600000101010101" pitchFamily="18" charset="-127"/>
              </a:rPr>
              <a:t>스프링의구조를 완전히 이해하지 못해서 할 수 있는 부분이 많지 않아 많이 아쉬웠다  더 열심히 해야겠다고 생각한다</a:t>
            </a:r>
            <a:endParaRPr lang="en-US" altLang="ko-KR" sz="2000">
              <a:solidFill>
                <a:schemeClr val="tx1"/>
              </a:solidFill>
              <a:latin typeface="문체부 돋움"/>
              <a:ea typeface="HY견고딕" panose="02030600000101010101" pitchFamily="18" charset="-127"/>
            </a:endParaRPr>
          </a:p>
          <a:p>
            <a:endParaRPr lang="ko-KR" altLang="en-US" sz="2000">
              <a:solidFill>
                <a:schemeClr val="tx1"/>
              </a:solidFill>
              <a:latin typeface="문체부 돋움"/>
              <a:ea typeface="HY견고딕" panose="02030600000101010101" pitchFamily="18" charset="-127"/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905CC0BC-B1F4-424A-831F-8A1406624FBA}"/>
              </a:ext>
            </a:extLst>
          </p:cNvPr>
          <p:cNvSpPr/>
          <p:nvPr/>
        </p:nvSpPr>
        <p:spPr>
          <a:xfrm>
            <a:off x="4535488" y="7122812"/>
            <a:ext cx="4680520" cy="266520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>
                <a:solidFill>
                  <a:schemeClr val="tx1"/>
                </a:solidFill>
                <a:latin typeface="문체부 돋움"/>
                <a:ea typeface="HY견고딕" panose="02030600000101010101" pitchFamily="18" charset="-127"/>
              </a:rPr>
              <a:t>팀 프로젝트를 하면서 느낀 점은 나의 부족한 능력을 팀원들이 채워주며 협업을 할 수 있었다</a:t>
            </a:r>
            <a:r>
              <a:rPr lang="en-US" altLang="ko-KR" sz="2000">
                <a:solidFill>
                  <a:schemeClr val="tx1"/>
                </a:solidFill>
                <a:latin typeface="문체부 돋움"/>
                <a:ea typeface="HY견고딕" panose="02030600000101010101" pitchFamily="18" charset="-127"/>
              </a:rPr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>
              <a:solidFill>
                <a:schemeClr val="tx1"/>
              </a:solidFill>
              <a:latin typeface="문체부 돋움"/>
              <a:ea typeface="HY견고딕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>
                <a:solidFill>
                  <a:schemeClr val="tx1"/>
                </a:solidFill>
                <a:latin typeface="문체부 돋움"/>
                <a:ea typeface="HY견고딕" panose="02030600000101010101" pitchFamily="18" charset="-127"/>
              </a:rPr>
              <a:t>데이터 모델링을 완벽하게 이해하지 못해 기능을 뜻대로 구현하지 못한것에 아쉬움이 남는다</a:t>
            </a:r>
            <a:r>
              <a:rPr lang="en-US" altLang="ko-KR" sz="2000">
                <a:solidFill>
                  <a:schemeClr val="tx1"/>
                </a:solidFill>
                <a:latin typeface="문체부 돋움"/>
                <a:ea typeface="HY견고딕" panose="02030600000101010101" pitchFamily="18" charset="-127"/>
              </a:rPr>
              <a:t>. </a:t>
            </a:r>
            <a:endParaRPr lang="ko-KR" altLang="en-US" sz="2000">
              <a:solidFill>
                <a:schemeClr val="tx1"/>
              </a:solidFill>
              <a:latin typeface="문체부 돋움"/>
              <a:ea typeface="HY견고딕" panose="02030600000101010101" pitchFamily="18" charset="-127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B0945A55-43B0-414D-9327-36ECDCDD84C3}"/>
              </a:ext>
            </a:extLst>
          </p:cNvPr>
          <p:cNvSpPr/>
          <p:nvPr/>
        </p:nvSpPr>
        <p:spPr>
          <a:xfrm>
            <a:off x="12420364" y="2562673"/>
            <a:ext cx="4680520" cy="2040767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>
                <a:solidFill>
                  <a:schemeClr val="tx1"/>
                </a:solidFill>
                <a:latin typeface="문체부 돋움"/>
                <a:ea typeface="HY견고딕" panose="02030600000101010101" pitchFamily="18" charset="-127"/>
              </a:rPr>
              <a:t>장바구니기능을 구현하고 싶었지만 시간과 기술이 부족하여 구현하지 못했음</a:t>
            </a:r>
            <a:endParaRPr lang="en-US" altLang="ko-KR" sz="2000">
              <a:solidFill>
                <a:schemeClr val="tx1"/>
              </a:solidFill>
              <a:latin typeface="문체부 돋움"/>
              <a:ea typeface="HY견고딕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>
              <a:solidFill>
                <a:schemeClr val="tx1"/>
              </a:solidFill>
              <a:latin typeface="문체부 돋움"/>
              <a:ea typeface="HY견고딕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>
                <a:solidFill>
                  <a:schemeClr val="tx1"/>
                </a:solidFill>
                <a:latin typeface="문체부 돋움"/>
                <a:ea typeface="HY견고딕" panose="02030600000101010101" pitchFamily="18" charset="-127"/>
              </a:rPr>
              <a:t>헤더 </a:t>
            </a:r>
            <a:r>
              <a:rPr lang="en-US" altLang="ko-KR" sz="2000">
                <a:solidFill>
                  <a:schemeClr val="tx1"/>
                </a:solidFill>
                <a:latin typeface="문체부 돋움"/>
                <a:ea typeface="HY견고딕" panose="02030600000101010101" pitchFamily="18" charset="-127"/>
              </a:rPr>
              <a:t>css</a:t>
            </a:r>
            <a:r>
              <a:rPr lang="ko-KR" altLang="en-US" sz="2000">
                <a:solidFill>
                  <a:schemeClr val="tx1"/>
                </a:solidFill>
                <a:latin typeface="문체부 돋움"/>
                <a:ea typeface="HY견고딕" panose="02030600000101010101" pitchFamily="18" charset="-127"/>
              </a:rPr>
              <a:t>작업 중 로고와 메뉴를 좀 더 깔끔하게 배치하지 못했음</a:t>
            </a: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8BF60CA4-6F19-4F50-A13B-CE79A31FEB12}"/>
              </a:ext>
            </a:extLst>
          </p:cNvPr>
          <p:cNvSpPr/>
          <p:nvPr/>
        </p:nvSpPr>
        <p:spPr>
          <a:xfrm>
            <a:off x="12420364" y="5836862"/>
            <a:ext cx="4680520" cy="233097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err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qna</a:t>
            </a:r>
            <a:r>
              <a:rPr lang="en-US" altLang="ko-KR" sz="24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notice </a:t>
            </a:r>
            <a:r>
              <a:rPr lang="ko-KR" altLang="en-US" sz="24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코드 분석</a:t>
            </a:r>
            <a:endParaRPr lang="en-US" altLang="ko-KR" sz="240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상품 상세페이지 기능 구현</a:t>
            </a:r>
            <a:endParaRPr lang="en-US" altLang="ko-KR" sz="240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err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Mysql</a:t>
            </a:r>
            <a:r>
              <a:rPr lang="en-US" altLang="ko-KR" sz="24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24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데이터 변동</a:t>
            </a:r>
          </a:p>
        </p:txBody>
      </p:sp>
      <p:pic>
        <p:nvPicPr>
          <p:cNvPr id="28" name="Object 3">
            <a:extLst>
              <a:ext uri="{FF2B5EF4-FFF2-40B4-BE49-F238E27FC236}">
                <a16:creationId xmlns:a16="http://schemas.microsoft.com/office/drawing/2014/main" id="{22454029-CBD5-4B9C-84D0-0C51EC717314}"/>
              </a:ext>
            </a:extLst>
          </p:cNvPr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173287" y="-155878"/>
            <a:ext cx="3444734" cy="1690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08321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14">
    <p:bg>
      <p:bgPr>
        <a:solidFill>
          <a:srgbClr val="775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ject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21593" y="1138098"/>
            <a:ext cx="1942927" cy="45368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456208" y="1283810"/>
            <a:ext cx="2943792" cy="106667"/>
            <a:chOff x="4456208" y="1283810"/>
            <a:chExt cx="2943792" cy="10666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4456208" y="1283810"/>
              <a:ext cx="2943792" cy="10666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275609" y="1283810"/>
            <a:ext cx="2943792" cy="106667"/>
            <a:chOff x="11275609" y="1283810"/>
            <a:chExt cx="2943792" cy="10666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1275609" y="1283810"/>
              <a:ext cx="2943792" cy="106667"/>
            </a:xfrm>
            <a:prstGeom prst="rect">
              <a:avLst/>
            </a:prstGeom>
          </p:spPr>
        </p:pic>
      </p:grpSp>
      <p:pic>
        <p:nvPicPr>
          <p:cNvPr id="15" name="Object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566586" y="5120758"/>
            <a:ext cx="12551960" cy="359364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435906" y="9561429"/>
            <a:ext cx="390330" cy="39827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419543" y="1283810"/>
            <a:ext cx="13204946" cy="110187"/>
            <a:chOff x="2419543" y="1283810"/>
            <a:chExt cx="13204946" cy="11018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19543" y="1283810"/>
              <a:ext cx="13204946" cy="110187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87567" y="9561429"/>
            <a:ext cx="420330" cy="39827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770082" y="-7627"/>
            <a:ext cx="2503867" cy="168120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759C84F-FAA3-49B5-BB5E-CBB5D4CCE6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2112" y="1953164"/>
            <a:ext cx="12203776" cy="7259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7306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01"/>
          <p:cNvGrpSpPr/>
          <p:nvPr/>
        </p:nvGrpSpPr>
        <p:grpSpPr>
          <a:xfrm>
            <a:off x="2419543" y="1283810"/>
            <a:ext cx="13204946" cy="110187"/>
            <a:chOff x="2419543" y="1283810"/>
            <a:chExt cx="13204946" cy="110187"/>
          </a:xfrm>
        </p:grpSpPr>
        <p:pic>
          <p:nvPicPr>
            <p:cNvPr id="12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19543" y="1283810"/>
              <a:ext cx="13204946" cy="110187"/>
            </a:xfrm>
            <a:prstGeom prst="rect">
              <a:avLst/>
            </a:prstGeom>
          </p:spPr>
        </p:pic>
      </p:grpSp>
      <p:pic>
        <p:nvPicPr>
          <p:cNvPr id="13" name="Object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07731" y="-155878"/>
            <a:ext cx="7280048" cy="1709779"/>
          </a:xfrm>
          <a:prstGeom prst="rect">
            <a:avLst/>
          </a:prstGeom>
        </p:spPr>
      </p:pic>
      <p:pic>
        <p:nvPicPr>
          <p:cNvPr id="14" name="Object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21593" y="1138098"/>
            <a:ext cx="462098" cy="478856"/>
          </a:xfrm>
          <a:prstGeom prst="rect">
            <a:avLst/>
          </a:prstGeom>
        </p:spPr>
      </p:pic>
      <p:pic>
        <p:nvPicPr>
          <p:cNvPr id="15" name="Object 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445429" y="9561429"/>
            <a:ext cx="454940" cy="398273"/>
          </a:xfrm>
          <a:prstGeom prst="rect">
            <a:avLst/>
          </a:prstGeom>
        </p:spPr>
      </p:pic>
      <p:pic>
        <p:nvPicPr>
          <p:cNvPr id="16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11376" y="9561429"/>
            <a:ext cx="411597" cy="39827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85CAC4C-E742-4FB5-B336-BE0D4E5265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83691" y="2443200"/>
            <a:ext cx="15257405" cy="6306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46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01"/>
          <p:cNvGrpSpPr/>
          <p:nvPr/>
        </p:nvGrpSpPr>
        <p:grpSpPr>
          <a:xfrm>
            <a:off x="2419544" y="1283811"/>
            <a:ext cx="13204946" cy="110187"/>
            <a:chOff x="2419543" y="1283810"/>
            <a:chExt cx="13204946" cy="110187"/>
          </a:xfrm>
        </p:grpSpPr>
        <p:pic>
          <p:nvPicPr>
            <p:cNvPr id="12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19543" y="1283810"/>
              <a:ext cx="13204946" cy="110187"/>
            </a:xfrm>
            <a:prstGeom prst="rect">
              <a:avLst/>
            </a:prstGeom>
          </p:spPr>
        </p:pic>
      </p:grpSp>
      <p:pic>
        <p:nvPicPr>
          <p:cNvPr id="13" name="Object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389029" y="-155877"/>
            <a:ext cx="5236154" cy="1690731"/>
          </a:xfrm>
          <a:prstGeom prst="rect">
            <a:avLst/>
          </a:prstGeom>
        </p:spPr>
      </p:pic>
      <p:pic>
        <p:nvPicPr>
          <p:cNvPr id="14" name="Object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21594" y="1138099"/>
            <a:ext cx="463689" cy="47885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BFE8A96-5677-4D64-A34F-83ECFDBDEB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85283" y="1629644"/>
            <a:ext cx="7582753" cy="8181391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2D6A5C27-6E42-46A7-8375-82B892B00989}"/>
              </a:ext>
            </a:extLst>
          </p:cNvPr>
          <p:cNvSpPr/>
          <p:nvPr/>
        </p:nvSpPr>
        <p:spPr>
          <a:xfrm>
            <a:off x="11052490" y="1934935"/>
            <a:ext cx="6012390" cy="44665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200" b="1">
                <a:solidFill>
                  <a:schemeClr val="tx2">
                    <a:lumMod val="60000"/>
                    <a:lumOff val="40000"/>
                  </a:schemeClr>
                </a:solidFill>
              </a:rPr>
              <a:t>메인 화면</a:t>
            </a:r>
            <a:endParaRPr lang="en-US" altLang="ko-KR" sz="3200" b="1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endParaRPr lang="en-US" altLang="ko-KR" sz="3200" b="1">
              <a:solidFill>
                <a:schemeClr val="tx1"/>
              </a:solidFill>
            </a:endParaRPr>
          </a:p>
          <a:p>
            <a:r>
              <a:rPr lang="ko-KR" altLang="en-US" sz="2400" b="1">
                <a:solidFill>
                  <a:schemeClr val="tx1"/>
                </a:solidFill>
              </a:rPr>
              <a:t>메인 화면 접속 시</a:t>
            </a:r>
            <a:endParaRPr lang="en-US" altLang="ko-KR" sz="2400" b="1">
              <a:solidFill>
                <a:schemeClr val="tx1"/>
              </a:solidFill>
            </a:endParaRPr>
          </a:p>
          <a:p>
            <a:endParaRPr lang="en-US" altLang="ko-KR" sz="2400" b="1">
              <a:solidFill>
                <a:schemeClr val="tx1"/>
              </a:solidFill>
            </a:endParaRPr>
          </a:p>
          <a:p>
            <a:r>
              <a:rPr lang="ko-KR" altLang="en-US" sz="2400" b="1">
                <a:solidFill>
                  <a:schemeClr val="tx1"/>
                </a:solidFill>
              </a:rPr>
              <a:t>캠핑장 검색</a:t>
            </a:r>
            <a:r>
              <a:rPr lang="en-US" altLang="ko-KR" sz="2400" b="1">
                <a:solidFill>
                  <a:schemeClr val="tx1"/>
                </a:solidFill>
              </a:rPr>
              <a:t>, </a:t>
            </a:r>
            <a:r>
              <a:rPr lang="ko-KR" altLang="en-US" sz="2400" b="1">
                <a:solidFill>
                  <a:schemeClr val="tx1"/>
                </a:solidFill>
              </a:rPr>
              <a:t>캠핑후기</a:t>
            </a:r>
            <a:r>
              <a:rPr lang="en-US" altLang="ko-KR" sz="2400" b="1">
                <a:solidFill>
                  <a:schemeClr val="tx1"/>
                </a:solidFill>
              </a:rPr>
              <a:t>, </a:t>
            </a:r>
            <a:r>
              <a:rPr lang="ko-KR" altLang="en-US" sz="2400" b="1">
                <a:solidFill>
                  <a:schemeClr val="tx1"/>
                </a:solidFill>
              </a:rPr>
              <a:t>캠핑용품 구매</a:t>
            </a:r>
            <a:r>
              <a:rPr lang="en-US" altLang="ko-KR" sz="2400" b="1">
                <a:solidFill>
                  <a:schemeClr val="tx1"/>
                </a:solidFill>
              </a:rPr>
              <a:t>,</a:t>
            </a:r>
          </a:p>
          <a:p>
            <a:endParaRPr lang="en-US" altLang="ko-KR" sz="2400" b="1">
              <a:solidFill>
                <a:schemeClr val="tx1"/>
              </a:solidFill>
            </a:endParaRPr>
          </a:p>
          <a:p>
            <a:r>
              <a:rPr lang="ko-KR" altLang="en-US" sz="2400" b="1">
                <a:solidFill>
                  <a:schemeClr val="tx1"/>
                </a:solidFill>
              </a:rPr>
              <a:t>문의게시판이 있고</a:t>
            </a:r>
            <a:endParaRPr lang="en-US" altLang="ko-KR" sz="2400" b="1">
              <a:solidFill>
                <a:schemeClr val="tx1"/>
              </a:solidFill>
            </a:endParaRPr>
          </a:p>
          <a:p>
            <a:endParaRPr lang="en-US" altLang="ko-KR" sz="2400" b="1">
              <a:solidFill>
                <a:schemeClr val="tx1"/>
              </a:solidFill>
            </a:endParaRPr>
          </a:p>
          <a:p>
            <a:r>
              <a:rPr lang="ko-KR" altLang="en-US" sz="2400" b="1">
                <a:solidFill>
                  <a:schemeClr val="tx1"/>
                </a:solidFill>
              </a:rPr>
              <a:t>로그인 및 회원가입 등을 할 수 있다</a:t>
            </a:r>
            <a:r>
              <a:rPr lang="en-US" altLang="ko-KR" sz="2400" b="1">
                <a:solidFill>
                  <a:schemeClr val="tx1"/>
                </a:solidFill>
              </a:rPr>
              <a:t>.</a:t>
            </a:r>
            <a:endParaRPr lang="ko-KR" altLang="en-US" sz="2400" b="1">
              <a:solidFill>
                <a:schemeClr val="tx1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F20977C-AD6F-4546-8E30-1B36E18749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88006" y="1964322"/>
            <a:ext cx="2885383" cy="21274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7774558-4401-47AF-A167-B39A87F5E8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36568" y="1691035"/>
            <a:ext cx="2444950" cy="211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3643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A9299034-1E08-4CC1-B174-E2ED5F561743}"/>
              </a:ext>
            </a:extLst>
          </p:cNvPr>
          <p:cNvSpPr/>
          <p:nvPr/>
        </p:nvSpPr>
        <p:spPr>
          <a:xfrm>
            <a:off x="12276348" y="2301409"/>
            <a:ext cx="5544386" cy="385020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200" b="1">
                <a:solidFill>
                  <a:schemeClr val="tx2">
                    <a:lumMod val="60000"/>
                    <a:lumOff val="40000"/>
                  </a:schemeClr>
                </a:solidFill>
              </a:rPr>
              <a:t>회원 가입 화면</a:t>
            </a:r>
            <a:endParaRPr lang="en-US" altLang="ko-KR" sz="3200" b="1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endParaRPr lang="en-US" altLang="ko-KR" sz="3200" b="1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r>
              <a:rPr lang="ko-KR" altLang="en-US" sz="2400" b="1">
                <a:solidFill>
                  <a:schemeClr val="tx1"/>
                </a:solidFill>
              </a:rPr>
              <a:t>아이디</a:t>
            </a:r>
            <a:r>
              <a:rPr lang="en-US" altLang="ko-KR" sz="2400" b="1">
                <a:solidFill>
                  <a:schemeClr val="tx1"/>
                </a:solidFill>
              </a:rPr>
              <a:t>, </a:t>
            </a:r>
            <a:r>
              <a:rPr lang="ko-KR" altLang="en-US" sz="2400" b="1">
                <a:solidFill>
                  <a:schemeClr val="tx1"/>
                </a:solidFill>
              </a:rPr>
              <a:t>비밀번호</a:t>
            </a:r>
            <a:r>
              <a:rPr lang="en-US" altLang="ko-KR" sz="2400" b="1">
                <a:solidFill>
                  <a:schemeClr val="tx1"/>
                </a:solidFill>
              </a:rPr>
              <a:t>,</a:t>
            </a:r>
            <a:r>
              <a:rPr lang="ko-KR" altLang="en-US" sz="2400" b="1">
                <a:solidFill>
                  <a:schemeClr val="tx1"/>
                </a:solidFill>
              </a:rPr>
              <a:t>이름</a:t>
            </a:r>
            <a:r>
              <a:rPr lang="en-US" altLang="ko-KR" sz="2400" b="1">
                <a:solidFill>
                  <a:schemeClr val="tx1"/>
                </a:solidFill>
              </a:rPr>
              <a:t>,</a:t>
            </a:r>
            <a:r>
              <a:rPr lang="ko-KR" altLang="en-US" sz="2400" b="1">
                <a:solidFill>
                  <a:schemeClr val="tx1"/>
                </a:solidFill>
              </a:rPr>
              <a:t>생년월일</a:t>
            </a:r>
            <a:r>
              <a:rPr lang="en-US" altLang="ko-KR" sz="2400" b="1">
                <a:solidFill>
                  <a:schemeClr val="tx1"/>
                </a:solidFill>
              </a:rPr>
              <a:t>,</a:t>
            </a:r>
            <a:r>
              <a:rPr lang="ko-KR" altLang="en-US" sz="2400" b="1">
                <a:solidFill>
                  <a:schemeClr val="tx1"/>
                </a:solidFill>
              </a:rPr>
              <a:t>주소</a:t>
            </a:r>
            <a:endParaRPr lang="en-US" altLang="ko-KR" sz="2400" b="1">
              <a:solidFill>
                <a:schemeClr val="tx1"/>
              </a:solidFill>
            </a:endParaRPr>
          </a:p>
          <a:p>
            <a:endParaRPr lang="en-US" altLang="ko-KR" sz="2400" b="1">
              <a:solidFill>
                <a:schemeClr val="tx1"/>
              </a:solidFill>
            </a:endParaRPr>
          </a:p>
          <a:p>
            <a:r>
              <a:rPr lang="ko-KR" altLang="en-US" sz="2400" b="1">
                <a:solidFill>
                  <a:schemeClr val="tx1"/>
                </a:solidFill>
              </a:rPr>
              <a:t>휴대폰 번호</a:t>
            </a:r>
            <a:r>
              <a:rPr lang="en-US" altLang="ko-KR" sz="2400" b="1">
                <a:solidFill>
                  <a:schemeClr val="tx1"/>
                </a:solidFill>
              </a:rPr>
              <a:t>, </a:t>
            </a:r>
            <a:r>
              <a:rPr lang="ko-KR" altLang="en-US" sz="2400" b="1">
                <a:solidFill>
                  <a:schemeClr val="tx1"/>
                </a:solidFill>
              </a:rPr>
              <a:t>거주지</a:t>
            </a:r>
            <a:r>
              <a:rPr lang="en-US" altLang="ko-KR" sz="2400" b="1">
                <a:solidFill>
                  <a:schemeClr val="tx1"/>
                </a:solidFill>
              </a:rPr>
              <a:t> </a:t>
            </a:r>
            <a:r>
              <a:rPr lang="ko-KR" altLang="en-US" sz="2400" b="1">
                <a:solidFill>
                  <a:schemeClr val="tx1"/>
                </a:solidFill>
              </a:rPr>
              <a:t>등을 입력해서 </a:t>
            </a:r>
            <a:endParaRPr lang="en-US" altLang="ko-KR" sz="2400" b="1">
              <a:solidFill>
                <a:schemeClr val="tx1"/>
              </a:solidFill>
            </a:endParaRPr>
          </a:p>
          <a:p>
            <a:endParaRPr lang="en-US" altLang="ko-KR" sz="2400" b="1">
              <a:solidFill>
                <a:schemeClr val="tx1"/>
              </a:solidFill>
            </a:endParaRPr>
          </a:p>
          <a:p>
            <a:r>
              <a:rPr lang="ko-KR" altLang="en-US" sz="2400" b="1">
                <a:solidFill>
                  <a:schemeClr val="tx1"/>
                </a:solidFill>
              </a:rPr>
              <a:t>회원가입을 할 수 있다</a:t>
            </a:r>
            <a:r>
              <a:rPr lang="en-US" altLang="ko-KR" sz="2400" b="1">
                <a:solidFill>
                  <a:schemeClr val="tx1"/>
                </a:solidFill>
              </a:rPr>
              <a:t>.</a:t>
            </a:r>
            <a:endParaRPr lang="ko-KR" altLang="en-US" sz="2400" b="1">
              <a:solidFill>
                <a:schemeClr val="tx1"/>
              </a:solidFill>
            </a:endParaRPr>
          </a:p>
        </p:txBody>
      </p:sp>
      <p:grpSp>
        <p:nvGrpSpPr>
          <p:cNvPr id="11" name="그룹 1001"/>
          <p:cNvGrpSpPr/>
          <p:nvPr/>
        </p:nvGrpSpPr>
        <p:grpSpPr>
          <a:xfrm>
            <a:off x="2419544" y="1283811"/>
            <a:ext cx="13204946" cy="110187"/>
            <a:chOff x="2419543" y="1283810"/>
            <a:chExt cx="13204946" cy="110187"/>
          </a:xfrm>
        </p:grpSpPr>
        <p:pic>
          <p:nvPicPr>
            <p:cNvPr id="12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19543" y="1283810"/>
              <a:ext cx="13204946" cy="110187"/>
            </a:xfrm>
            <a:prstGeom prst="rect">
              <a:avLst/>
            </a:prstGeom>
          </p:spPr>
        </p:pic>
      </p:grpSp>
      <p:pic>
        <p:nvPicPr>
          <p:cNvPr id="13" name="Object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389029" y="-155877"/>
            <a:ext cx="5236154" cy="1690731"/>
          </a:xfrm>
          <a:prstGeom prst="rect">
            <a:avLst/>
          </a:prstGeom>
        </p:spPr>
      </p:pic>
      <p:pic>
        <p:nvPicPr>
          <p:cNvPr id="14" name="Object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21594" y="1138099"/>
            <a:ext cx="463689" cy="47885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C24D413-9249-49E6-B5DF-FA24428F85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6440" y="1831132"/>
            <a:ext cx="9373744" cy="7671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7450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01"/>
          <p:cNvGrpSpPr/>
          <p:nvPr/>
        </p:nvGrpSpPr>
        <p:grpSpPr>
          <a:xfrm>
            <a:off x="2419544" y="1283811"/>
            <a:ext cx="13204946" cy="110187"/>
            <a:chOff x="2419543" y="1283810"/>
            <a:chExt cx="13204946" cy="110187"/>
          </a:xfrm>
        </p:grpSpPr>
        <p:pic>
          <p:nvPicPr>
            <p:cNvPr id="12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19543" y="1283810"/>
              <a:ext cx="13204946" cy="110187"/>
            </a:xfrm>
            <a:prstGeom prst="rect">
              <a:avLst/>
            </a:prstGeom>
          </p:spPr>
        </p:pic>
      </p:grpSp>
      <p:pic>
        <p:nvPicPr>
          <p:cNvPr id="13" name="Object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389029" y="-155877"/>
            <a:ext cx="5236154" cy="1690731"/>
          </a:xfrm>
          <a:prstGeom prst="rect">
            <a:avLst/>
          </a:prstGeom>
        </p:spPr>
      </p:pic>
      <p:pic>
        <p:nvPicPr>
          <p:cNvPr id="14" name="Object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21594" y="1138099"/>
            <a:ext cx="463689" cy="478856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126282B1-2C67-41B8-8EAE-C02B7133A634}"/>
              </a:ext>
            </a:extLst>
          </p:cNvPr>
          <p:cNvSpPr/>
          <p:nvPr/>
        </p:nvSpPr>
        <p:spPr>
          <a:xfrm>
            <a:off x="11736566" y="2299184"/>
            <a:ext cx="5652350" cy="42823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200" b="1">
                <a:solidFill>
                  <a:schemeClr val="tx2">
                    <a:lumMod val="60000"/>
                    <a:lumOff val="40000"/>
                  </a:schemeClr>
                </a:solidFill>
              </a:rPr>
              <a:t>캠핑장 검색 화면</a:t>
            </a:r>
            <a:endParaRPr lang="en-US" altLang="ko-KR" sz="3200" b="1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endParaRPr lang="en-US" altLang="ko-KR" sz="3200" b="1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endParaRPr lang="en-US" altLang="ko-KR" b="1">
              <a:solidFill>
                <a:srgbClr val="FF0000"/>
              </a:solidFill>
            </a:endParaRPr>
          </a:p>
          <a:p>
            <a:r>
              <a:rPr lang="ko-KR" altLang="en-US" sz="2400" b="1">
                <a:solidFill>
                  <a:schemeClr val="tx1"/>
                </a:solidFill>
              </a:rPr>
              <a:t>검색창에 캠핑장 이름이나 </a:t>
            </a:r>
            <a:endParaRPr lang="en-US" altLang="ko-KR" sz="2400" b="1">
              <a:solidFill>
                <a:schemeClr val="tx1"/>
              </a:solidFill>
            </a:endParaRPr>
          </a:p>
          <a:p>
            <a:endParaRPr lang="en-US" altLang="ko-KR" sz="2400" b="1">
              <a:solidFill>
                <a:schemeClr val="tx1"/>
              </a:solidFill>
            </a:endParaRPr>
          </a:p>
          <a:p>
            <a:r>
              <a:rPr lang="ko-KR" altLang="en-US" sz="2400" b="1">
                <a:solidFill>
                  <a:schemeClr val="tx1"/>
                </a:solidFill>
              </a:rPr>
              <a:t>지역 등을 입력하면 지도 이미지와 </a:t>
            </a:r>
            <a:endParaRPr lang="en-US" altLang="ko-KR" sz="2400" b="1">
              <a:solidFill>
                <a:schemeClr val="tx1"/>
              </a:solidFill>
            </a:endParaRPr>
          </a:p>
          <a:p>
            <a:endParaRPr lang="en-US" altLang="ko-KR" sz="2400" b="1">
              <a:solidFill>
                <a:schemeClr val="tx1"/>
              </a:solidFill>
            </a:endParaRPr>
          </a:p>
          <a:p>
            <a:r>
              <a:rPr lang="ko-KR" altLang="en-US" sz="2400" b="1">
                <a:solidFill>
                  <a:schemeClr val="tx1"/>
                </a:solidFill>
              </a:rPr>
              <a:t>함께 캠핑장의 정보를 보여준다</a:t>
            </a:r>
            <a:r>
              <a:rPr lang="en-US" altLang="ko-KR" sz="2400" b="1">
                <a:solidFill>
                  <a:schemeClr val="tx1"/>
                </a:solidFill>
              </a:rPr>
              <a:t>.</a:t>
            </a:r>
          </a:p>
          <a:p>
            <a:pPr algn="ctr"/>
            <a:endParaRPr lang="ko-KR" altLang="en-US" b="1">
              <a:solidFill>
                <a:schemeClr val="tx1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82CB537-7D3F-414B-9D9D-D1077E216E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72788" y="1795128"/>
            <a:ext cx="8495348" cy="8290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0897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0000000000000000000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20000000000000000000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1841</TotalTime>
  <Words>869</Words>
  <Application>Microsoft Office PowerPoint</Application>
  <PresentationFormat>사용자 지정</PresentationFormat>
  <Paragraphs>337</Paragraphs>
  <Slides>48</Slides>
  <Notes>30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48</vt:i4>
      </vt:variant>
    </vt:vector>
  </HeadingPairs>
  <TitlesOfParts>
    <vt:vector size="56" baseType="lpstr">
      <vt:lpstr>HY견고딕</vt:lpstr>
      <vt:lpstr>HY견명조</vt:lpstr>
      <vt:lpstr>맑은 고딕</vt:lpstr>
      <vt:lpstr>문체부 돋움</vt:lpstr>
      <vt:lpstr>함초롬돋움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>officegen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ez220405</cp:lastModifiedBy>
  <cp:revision>109</cp:revision>
  <dcterms:created xsi:type="dcterms:W3CDTF">2022-07-22T17:10:31Z</dcterms:created>
  <dcterms:modified xsi:type="dcterms:W3CDTF">2022-08-30T08:14:44Z</dcterms:modified>
</cp:coreProperties>
</file>